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53" r:id="rId1"/>
    <p:sldMasterId id="2147483957" r:id="rId2"/>
  </p:sldMasterIdLst>
  <p:notesMasterIdLst>
    <p:notesMasterId r:id="rId9"/>
  </p:notesMasterIdLst>
  <p:sldIdLst>
    <p:sldId id="328" r:id="rId3"/>
    <p:sldId id="269" r:id="rId4"/>
    <p:sldId id="318" r:id="rId5"/>
    <p:sldId id="330" r:id="rId6"/>
    <p:sldId id="329" r:id="rId7"/>
    <p:sldId id="331" r:id="rId8"/>
  </p:sldIdLst>
  <p:sldSz cx="24384000" cy="13716000"/>
  <p:notesSz cx="6858000" cy="9144000"/>
  <p:embeddedFontLst>
    <p:embeddedFont>
      <p:font typeface="Source Sans Pro ExtraLight" panose="020B0303030403020204" pitchFamily="34" charset="0"/>
      <p:regular r:id="rId10"/>
      <p:italic r:id="rId11"/>
    </p:embeddedFont>
    <p:embeddedFont>
      <p:font typeface="Helvetica Neue" panose="020B0604020202020204" charset="0"/>
      <p:regular r:id="rId12"/>
      <p:bold r:id="rId13"/>
      <p:italic r:id="rId14"/>
      <p:boldItalic r:id="rId15"/>
    </p:embeddedFont>
    <p:embeddedFont>
      <p:font typeface="Karla" pitchFamily="2" charset="0"/>
      <p:regular r:id="rId16"/>
      <p:bold r:id="rId17"/>
      <p:italic r:id="rId18"/>
      <p:boldItalic r:id="rId19"/>
    </p:embeddedFont>
    <p:embeddedFont>
      <p:font typeface="Roboto" pitchFamily="2" charset="0"/>
      <p:regular r:id="rId20"/>
      <p:bold r:id="rId21"/>
      <p:italic r:id="rId22"/>
      <p:boldItalic r:id="rId23"/>
    </p:embeddedFont>
    <p:embeddedFont>
      <p:font typeface="Lora" panose="02000503000000020004" pitchFamily="2" charset="0"/>
      <p:regular r:id="rId24"/>
      <p:bold r:id="rId25"/>
      <p:italic r:id="rId26"/>
      <p:boldItalic r:id="rId27"/>
    </p:embeddedFont>
    <p:embeddedFont>
      <p:font typeface="Montserrat" panose="02000505000000020004" pitchFamily="2"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FD4F43-3765-4C5C-954F-4DEB11E6225B}">
  <a:tblStyle styleId="{DDFD4F43-3765-4C5C-954F-4DEB11E6225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975" autoAdjust="0"/>
  </p:normalViewPr>
  <p:slideViewPr>
    <p:cSldViewPr snapToGrid="0">
      <p:cViewPr varScale="1">
        <p:scale>
          <a:sx n="54" d="100"/>
          <a:sy n="54" d="100"/>
        </p:scale>
        <p:origin x="77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16363829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CH" dirty="0"/>
          </a:p>
        </p:txBody>
      </p:sp>
    </p:spTree>
    <p:extLst>
      <p:ext uri="{BB962C8B-B14F-4D97-AF65-F5344CB8AC3E}">
        <p14:creationId xmlns:p14="http://schemas.microsoft.com/office/powerpoint/2010/main" val="365083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Shape 2091"/>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092" name="Shape 20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272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Shape 2085"/>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086" name="Shape 20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1526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Shape 2085"/>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086" name="Shape 20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9684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Shape 2085"/>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086" name="Shape 20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16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Shape 2085"/>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086" name="Shape 20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538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 Subtitle LEFT FULL WIDTH">
  <p:cSld name="BIG Title + Subtitle LEFT FULL WIDTH">
    <p:bg>
      <p:bgPr>
        <a:solidFill>
          <a:srgbClr val="FFFFFF"/>
        </a:solidFill>
        <a:effectLst/>
      </p:bgPr>
    </p:bg>
    <p:spTree>
      <p:nvGrpSpPr>
        <p:cNvPr id="1" name="Shape 23"/>
        <p:cNvGrpSpPr/>
        <p:nvPr/>
      </p:nvGrpSpPr>
      <p:grpSpPr>
        <a:xfrm>
          <a:off x="0" y="0"/>
          <a:ext cx="0" cy="0"/>
          <a:chOff x="0" y="0"/>
          <a:chExt cx="0" cy="0"/>
        </a:xfrm>
      </p:grpSpPr>
      <p:sp>
        <p:nvSpPr>
          <p:cNvPr id="24" name="Shape 24"/>
          <p:cNvSpPr txBox="1">
            <a:spLocks noGrp="1"/>
          </p:cNvSpPr>
          <p:nvPr>
            <p:ph type="sldNum" idx="12"/>
          </p:nvPr>
        </p:nvSpPr>
        <p:spPr>
          <a:xfrm>
            <a:off x="23152536" y="12545253"/>
            <a:ext cx="534488" cy="542616"/>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d_accroche 2">
  <p:cSld name="backgroud_accroche 2">
    <p:bg>
      <p:bgPr>
        <a:solidFill>
          <a:srgbClr val="FFFFFF"/>
        </a:solidFill>
        <a:effectLst/>
      </p:bgPr>
    </p:bg>
    <p:spTree>
      <p:nvGrpSpPr>
        <p:cNvPr id="1" name="Shape 75"/>
        <p:cNvGrpSpPr/>
        <p:nvPr/>
      </p:nvGrpSpPr>
      <p:grpSpPr>
        <a:xfrm>
          <a:off x="0" y="0"/>
          <a:ext cx="0" cy="0"/>
          <a:chOff x="0" y="0"/>
          <a:chExt cx="0" cy="0"/>
        </a:xfrm>
      </p:grpSpPr>
      <p:sp>
        <p:nvSpPr>
          <p:cNvPr id="76" name="Shape 76"/>
          <p:cNvSpPr/>
          <p:nvPr/>
        </p:nvSpPr>
        <p:spPr>
          <a:xfrm>
            <a:off x="-1" y="-54772"/>
            <a:ext cx="24384004" cy="13791904"/>
          </a:xfrm>
          <a:prstGeom prst="rect">
            <a:avLst/>
          </a:prstGeom>
          <a:solidFill>
            <a:srgbClr val="EE484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7" name="Shape 77"/>
          <p:cNvCxnSpPr/>
          <p:nvPr/>
        </p:nvCxnSpPr>
        <p:spPr>
          <a:xfrm>
            <a:off x="10541000" y="1972526"/>
            <a:ext cx="3302400" cy="3"/>
          </a:xfrm>
          <a:prstGeom prst="straightConnector1">
            <a:avLst/>
          </a:prstGeom>
          <a:noFill/>
          <a:ln w="12700" cap="flat" cmpd="sng">
            <a:solidFill>
              <a:srgbClr val="FFFFFF"/>
            </a:solidFill>
            <a:prstDash val="solid"/>
            <a:miter lim="400000"/>
            <a:headEnd type="none" w="sm" len="sm"/>
            <a:tailEnd type="none" w="sm" len="sm"/>
          </a:ln>
        </p:spPr>
      </p:cxnSp>
      <p:cxnSp>
        <p:nvCxnSpPr>
          <p:cNvPr id="78" name="Shape 78"/>
          <p:cNvCxnSpPr/>
          <p:nvPr/>
        </p:nvCxnSpPr>
        <p:spPr>
          <a:xfrm>
            <a:off x="10541000" y="11784361"/>
            <a:ext cx="3302400" cy="2"/>
          </a:xfrm>
          <a:prstGeom prst="straightConnector1">
            <a:avLst/>
          </a:prstGeom>
          <a:noFill/>
          <a:ln w="12700" cap="flat" cmpd="sng">
            <a:solidFill>
              <a:srgbClr val="FFFFFF"/>
            </a:solidFill>
            <a:prstDash val="solid"/>
            <a:miter lim="400000"/>
            <a:headEnd type="none" w="sm" len="sm"/>
            <a:tailEnd type="none" w="sm" len="sm"/>
          </a:ln>
        </p:spPr>
      </p:cxnSp>
      <p:sp>
        <p:nvSpPr>
          <p:cNvPr id="79" name="Shape 79"/>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igne_rouge 2">
  <p:cSld name="ligne_rouge 2">
    <p:bg>
      <p:bgPr>
        <a:solidFill>
          <a:srgbClr val="FFFFFF"/>
        </a:solidFill>
        <a:effectLst/>
      </p:bgPr>
    </p:bg>
    <p:spTree>
      <p:nvGrpSpPr>
        <p:cNvPr id="1" name="Shape 80"/>
        <p:cNvGrpSpPr/>
        <p:nvPr/>
      </p:nvGrpSpPr>
      <p:grpSpPr>
        <a:xfrm>
          <a:off x="0" y="0"/>
          <a:ext cx="0" cy="0"/>
          <a:chOff x="0" y="0"/>
          <a:chExt cx="0" cy="0"/>
        </a:xfrm>
      </p:grpSpPr>
      <p:sp>
        <p:nvSpPr>
          <p:cNvPr id="81" name="Shape 81"/>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Shape 82"/>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 3">
  <p:cSld name="TITLE_AND_BODY 3">
    <p:bg>
      <p:bgPr>
        <a:solidFill>
          <a:srgbClr val="FEFDFD"/>
        </a:solid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2797556" y="457100"/>
            <a:ext cx="11092800" cy="173610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5600"/>
              <a:buFont typeface="Arial"/>
              <a:buNone/>
              <a:defRPr sz="5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85" name="Shape 85"/>
          <p:cNvSpPr txBox="1"/>
          <p:nvPr/>
        </p:nvSpPr>
        <p:spPr>
          <a:xfrm>
            <a:off x="21904608" y="939800"/>
            <a:ext cx="1017601" cy="419100"/>
          </a:xfrm>
          <a:prstGeom prst="rect">
            <a:avLst/>
          </a:prstGeom>
          <a:noFill/>
          <a:ln>
            <a:noFill/>
          </a:ln>
        </p:spPr>
        <p:txBody>
          <a:bodyPr spcFirstLastPara="1" wrap="square" lIns="50800" tIns="50800" rIns="50800" bIns="50800" anchor="ctr" anchorCtr="0">
            <a:noAutofit/>
          </a:bodyPr>
          <a:lstStyle/>
          <a:p>
            <a:pPr marL="0" marR="0" lvl="0" indent="0" algn="r" rtl="0">
              <a:lnSpc>
                <a:spcPct val="150000"/>
              </a:lnSpc>
              <a:spcBef>
                <a:spcPts val="0"/>
              </a:spcBef>
              <a:spcAft>
                <a:spcPts val="0"/>
              </a:spcAft>
              <a:buClr>
                <a:srgbClr val="FFFFFF"/>
              </a:buClr>
              <a:buSzPts val="2100"/>
              <a:buFont typeface="Montserrat"/>
              <a:buNone/>
            </a:pPr>
            <a:r>
              <a:rPr lang="en-US" sz="2100" b="1" i="0" u="none" strike="noStrike" cap="none">
                <a:solidFill>
                  <a:srgbClr val="FFFFFF"/>
                </a:solidFill>
                <a:latin typeface="Montserrat"/>
                <a:ea typeface="Montserrat"/>
                <a:cs typeface="Montserrat"/>
                <a:sym typeface="Montserrat"/>
              </a:rPr>
              <a:t>SLIDE</a:t>
            </a:r>
            <a:endParaRPr/>
          </a:p>
        </p:txBody>
      </p:sp>
      <p:sp>
        <p:nvSpPr>
          <p:cNvPr id="86" name="Shape 86"/>
          <p:cNvSpPr/>
          <p:nvPr/>
        </p:nvSpPr>
        <p:spPr>
          <a:xfrm>
            <a:off x="12797556" y="2564781"/>
            <a:ext cx="11092802" cy="8078400"/>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Shape 87"/>
          <p:cNvSpPr>
            <a:spLocks noGrp="1"/>
          </p:cNvSpPr>
          <p:nvPr>
            <p:ph type="pic" idx="2"/>
          </p:nvPr>
        </p:nvSpPr>
        <p:spPr>
          <a:xfrm>
            <a:off x="18142942" y="11410750"/>
            <a:ext cx="1695902" cy="1695901"/>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88" name="Shape 88"/>
          <p:cNvSpPr>
            <a:spLocks noGrp="1"/>
          </p:cNvSpPr>
          <p:nvPr>
            <p:ph type="pic" idx="3"/>
          </p:nvPr>
        </p:nvSpPr>
        <p:spPr>
          <a:xfrm>
            <a:off x="20175041" y="11410750"/>
            <a:ext cx="1695902" cy="1695901"/>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89" name="Shape 89"/>
          <p:cNvSpPr>
            <a:spLocks noGrp="1"/>
          </p:cNvSpPr>
          <p:nvPr>
            <p:ph type="pic" idx="4"/>
          </p:nvPr>
        </p:nvSpPr>
        <p:spPr>
          <a:xfrm>
            <a:off x="22207141" y="11410750"/>
            <a:ext cx="1695902" cy="1695901"/>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90" name="Shape 90"/>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Shape 91"/>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sultats 2">
  <p:cSld name="resultats 2">
    <p:bg>
      <p:bgPr>
        <a:solidFill>
          <a:srgbClr val="FFFFFF"/>
        </a:solidFill>
        <a:effectLst/>
      </p:bgPr>
    </p:bg>
    <p:spTree>
      <p:nvGrpSpPr>
        <p:cNvPr id="1" name="Shape 92"/>
        <p:cNvGrpSpPr/>
        <p:nvPr/>
      </p:nvGrpSpPr>
      <p:grpSpPr>
        <a:xfrm>
          <a:off x="0" y="0"/>
          <a:ext cx="0" cy="0"/>
          <a:chOff x="0" y="0"/>
          <a:chExt cx="0" cy="0"/>
        </a:xfrm>
      </p:grpSpPr>
      <p:pic>
        <p:nvPicPr>
          <p:cNvPr id="93" name="Shape 93" descr="Shape 90"/>
          <p:cNvPicPr preferRelativeResize="0"/>
          <p:nvPr/>
        </p:nvPicPr>
        <p:blipFill rotWithShape="1">
          <a:blip r:embed="rId2">
            <a:alphaModFix/>
          </a:blip>
          <a:srcRect/>
          <a:stretch/>
        </p:blipFill>
        <p:spPr>
          <a:xfrm>
            <a:off x="1814908" y="6324501"/>
            <a:ext cx="6282434" cy="6282433"/>
          </a:xfrm>
          <a:prstGeom prst="rect">
            <a:avLst/>
          </a:prstGeom>
          <a:noFill/>
          <a:ln>
            <a:noFill/>
          </a:ln>
        </p:spPr>
      </p:pic>
      <p:pic>
        <p:nvPicPr>
          <p:cNvPr id="94" name="Shape 94" descr="Shape 91"/>
          <p:cNvPicPr preferRelativeResize="0"/>
          <p:nvPr/>
        </p:nvPicPr>
        <p:blipFill rotWithShape="1">
          <a:blip r:embed="rId2">
            <a:alphaModFix/>
          </a:blip>
          <a:srcRect/>
          <a:stretch/>
        </p:blipFill>
        <p:spPr>
          <a:xfrm>
            <a:off x="9050783" y="6324501"/>
            <a:ext cx="6282435" cy="6282433"/>
          </a:xfrm>
          <a:prstGeom prst="rect">
            <a:avLst/>
          </a:prstGeom>
          <a:noFill/>
          <a:ln>
            <a:noFill/>
          </a:ln>
        </p:spPr>
      </p:pic>
      <p:pic>
        <p:nvPicPr>
          <p:cNvPr id="95" name="Shape 95" descr="Shape 92"/>
          <p:cNvPicPr preferRelativeResize="0"/>
          <p:nvPr/>
        </p:nvPicPr>
        <p:blipFill rotWithShape="1">
          <a:blip r:embed="rId2">
            <a:alphaModFix/>
          </a:blip>
          <a:srcRect/>
          <a:stretch/>
        </p:blipFill>
        <p:spPr>
          <a:xfrm>
            <a:off x="16286658" y="6324501"/>
            <a:ext cx="6282434" cy="6282433"/>
          </a:xfrm>
          <a:prstGeom prst="rect">
            <a:avLst/>
          </a:prstGeom>
          <a:noFill/>
          <a:ln>
            <a:noFill/>
          </a:ln>
        </p:spPr>
      </p:pic>
      <p:sp>
        <p:nvSpPr>
          <p:cNvPr id="96" name="Shape 96"/>
          <p:cNvSpPr txBox="1">
            <a:spLocks noGrp="1"/>
          </p:cNvSpPr>
          <p:nvPr>
            <p:ph type="title"/>
          </p:nvPr>
        </p:nvSpPr>
        <p:spPr>
          <a:xfrm>
            <a:off x="1814908" y="801857"/>
            <a:ext cx="10826403" cy="125040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EF4949"/>
              </a:buClr>
              <a:buSzPts val="5600"/>
              <a:buFont typeface="Arial"/>
              <a:buNone/>
              <a:defRPr sz="5600" b="0" i="0" u="none" strike="noStrike" cap="none">
                <a:solidFill>
                  <a:srgbClr val="EF4949"/>
                </a:solidFill>
                <a:latin typeface="Arial"/>
                <a:ea typeface="Arial"/>
                <a:cs typeface="Arial"/>
                <a:sym typeface="Arial"/>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97" name="Shape 97"/>
          <p:cNvSpPr/>
          <p:nvPr/>
        </p:nvSpPr>
        <p:spPr>
          <a:xfrm>
            <a:off x="-1" y="13391994"/>
            <a:ext cx="24384004" cy="324002"/>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Shape 98"/>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rvices 2">
  <p:cSld name="services 2">
    <p:bg>
      <p:bgPr>
        <a:solidFill>
          <a:srgbClr val="FFFFFF"/>
        </a:solidFill>
        <a:effectLst/>
      </p:bgPr>
    </p:bg>
    <p:spTree>
      <p:nvGrpSpPr>
        <p:cNvPr id="1" name="Shape 99"/>
        <p:cNvGrpSpPr/>
        <p:nvPr/>
      </p:nvGrpSpPr>
      <p:grpSpPr>
        <a:xfrm>
          <a:off x="0" y="0"/>
          <a:ext cx="0" cy="0"/>
          <a:chOff x="0" y="0"/>
          <a:chExt cx="0" cy="0"/>
        </a:xfrm>
      </p:grpSpPr>
      <p:sp>
        <p:nvSpPr>
          <p:cNvPr id="100" name="Shape 100"/>
          <p:cNvSpPr/>
          <p:nvPr/>
        </p:nvSpPr>
        <p:spPr>
          <a:xfrm>
            <a:off x="-1" y="13477875"/>
            <a:ext cx="24384004" cy="252001"/>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 name="Shape 101" descr="Shape 98"/>
          <p:cNvPicPr preferRelativeResize="0"/>
          <p:nvPr/>
        </p:nvPicPr>
        <p:blipFill rotWithShape="1">
          <a:blip r:embed="rId2">
            <a:alphaModFix/>
          </a:blip>
          <a:srcRect/>
          <a:stretch/>
        </p:blipFill>
        <p:spPr>
          <a:xfrm>
            <a:off x="1256108" y="7281067"/>
            <a:ext cx="5071867" cy="5071867"/>
          </a:xfrm>
          <a:prstGeom prst="rect">
            <a:avLst/>
          </a:prstGeom>
          <a:noFill/>
          <a:ln>
            <a:noFill/>
          </a:ln>
        </p:spPr>
      </p:pic>
      <p:pic>
        <p:nvPicPr>
          <p:cNvPr id="102" name="Shape 102" descr="Shape 99"/>
          <p:cNvPicPr preferRelativeResize="0"/>
          <p:nvPr/>
        </p:nvPicPr>
        <p:blipFill rotWithShape="1">
          <a:blip r:embed="rId2">
            <a:alphaModFix/>
          </a:blip>
          <a:srcRect/>
          <a:stretch/>
        </p:blipFill>
        <p:spPr>
          <a:xfrm>
            <a:off x="6951691" y="7281067"/>
            <a:ext cx="5071867" cy="5071867"/>
          </a:xfrm>
          <a:prstGeom prst="rect">
            <a:avLst/>
          </a:prstGeom>
          <a:noFill/>
          <a:ln>
            <a:noFill/>
          </a:ln>
        </p:spPr>
      </p:pic>
      <p:pic>
        <p:nvPicPr>
          <p:cNvPr id="103" name="Shape 103" descr="Shape 100"/>
          <p:cNvPicPr preferRelativeResize="0"/>
          <p:nvPr/>
        </p:nvPicPr>
        <p:blipFill rotWithShape="1">
          <a:blip r:embed="rId2">
            <a:alphaModFix/>
          </a:blip>
          <a:srcRect/>
          <a:stretch/>
        </p:blipFill>
        <p:spPr>
          <a:xfrm>
            <a:off x="12488505" y="7281064"/>
            <a:ext cx="5071867" cy="5071867"/>
          </a:xfrm>
          <a:prstGeom prst="rect">
            <a:avLst/>
          </a:prstGeom>
          <a:noFill/>
          <a:ln>
            <a:noFill/>
          </a:ln>
        </p:spPr>
      </p:pic>
      <p:pic>
        <p:nvPicPr>
          <p:cNvPr id="104" name="Shape 104" descr="Shape 101"/>
          <p:cNvPicPr preferRelativeResize="0"/>
          <p:nvPr/>
        </p:nvPicPr>
        <p:blipFill rotWithShape="1">
          <a:blip r:embed="rId2">
            <a:alphaModFix/>
          </a:blip>
          <a:srcRect/>
          <a:stretch/>
        </p:blipFill>
        <p:spPr>
          <a:xfrm>
            <a:off x="1249053" y="1338261"/>
            <a:ext cx="5071865" cy="5071865"/>
          </a:xfrm>
          <a:prstGeom prst="rect">
            <a:avLst/>
          </a:prstGeom>
          <a:noFill/>
          <a:ln>
            <a:noFill/>
          </a:ln>
        </p:spPr>
      </p:pic>
      <p:pic>
        <p:nvPicPr>
          <p:cNvPr id="105" name="Shape 105" descr="Shape 102"/>
          <p:cNvPicPr preferRelativeResize="0"/>
          <p:nvPr/>
        </p:nvPicPr>
        <p:blipFill rotWithShape="1">
          <a:blip r:embed="rId2">
            <a:alphaModFix/>
          </a:blip>
          <a:srcRect/>
          <a:stretch/>
        </p:blipFill>
        <p:spPr>
          <a:xfrm>
            <a:off x="6868779" y="1338259"/>
            <a:ext cx="5071867" cy="5071865"/>
          </a:xfrm>
          <a:prstGeom prst="rect">
            <a:avLst/>
          </a:prstGeom>
          <a:noFill/>
          <a:ln>
            <a:noFill/>
          </a:ln>
        </p:spPr>
      </p:pic>
      <p:pic>
        <p:nvPicPr>
          <p:cNvPr id="106" name="Shape 106" descr="Shape 103"/>
          <p:cNvPicPr preferRelativeResize="0"/>
          <p:nvPr/>
        </p:nvPicPr>
        <p:blipFill rotWithShape="1">
          <a:blip r:embed="rId2">
            <a:alphaModFix/>
          </a:blip>
          <a:srcRect/>
          <a:stretch/>
        </p:blipFill>
        <p:spPr>
          <a:xfrm>
            <a:off x="12488505" y="1338259"/>
            <a:ext cx="5071867" cy="5071865"/>
          </a:xfrm>
          <a:prstGeom prst="rect">
            <a:avLst/>
          </a:prstGeom>
          <a:noFill/>
          <a:ln>
            <a:noFill/>
          </a:ln>
        </p:spPr>
      </p:pic>
      <p:pic>
        <p:nvPicPr>
          <p:cNvPr id="107" name="Shape 107" descr="Shape 104"/>
          <p:cNvPicPr preferRelativeResize="0"/>
          <p:nvPr/>
        </p:nvPicPr>
        <p:blipFill rotWithShape="1">
          <a:blip r:embed="rId2">
            <a:alphaModFix/>
          </a:blip>
          <a:srcRect/>
          <a:stretch/>
        </p:blipFill>
        <p:spPr>
          <a:xfrm>
            <a:off x="18108234" y="7281064"/>
            <a:ext cx="5071866" cy="5071867"/>
          </a:xfrm>
          <a:prstGeom prst="rect">
            <a:avLst/>
          </a:prstGeom>
          <a:noFill/>
          <a:ln>
            <a:noFill/>
          </a:ln>
        </p:spPr>
      </p:pic>
      <p:pic>
        <p:nvPicPr>
          <p:cNvPr id="108" name="Shape 108" descr="Shape 105"/>
          <p:cNvPicPr preferRelativeResize="0"/>
          <p:nvPr/>
        </p:nvPicPr>
        <p:blipFill rotWithShape="1">
          <a:blip r:embed="rId2">
            <a:alphaModFix/>
          </a:blip>
          <a:srcRect/>
          <a:stretch/>
        </p:blipFill>
        <p:spPr>
          <a:xfrm>
            <a:off x="18108234" y="1338258"/>
            <a:ext cx="5071866" cy="5071865"/>
          </a:xfrm>
          <a:prstGeom prst="rect">
            <a:avLst/>
          </a:prstGeom>
          <a:noFill/>
          <a:ln>
            <a:noFill/>
          </a:ln>
        </p:spPr>
      </p:pic>
      <p:sp>
        <p:nvSpPr>
          <p:cNvPr id="109" name="Shape 109"/>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Shape 110"/>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Break 14">
  <p:cSld name="2_Break 14">
    <p:bg>
      <p:bgPr>
        <a:solidFill>
          <a:srgbClr val="FFFFFF"/>
        </a:solidFill>
        <a:effectLst/>
      </p:bgPr>
    </p:bg>
    <p:spTree>
      <p:nvGrpSpPr>
        <p:cNvPr id="1" name="Shape 111"/>
        <p:cNvGrpSpPr/>
        <p:nvPr/>
      </p:nvGrpSpPr>
      <p:grpSpPr>
        <a:xfrm>
          <a:off x="0" y="0"/>
          <a:ext cx="0" cy="0"/>
          <a:chOff x="0" y="0"/>
          <a:chExt cx="0" cy="0"/>
        </a:xfrm>
      </p:grpSpPr>
      <p:pic>
        <p:nvPicPr>
          <p:cNvPr id="112" name="Shape 112" descr="Shape 109"/>
          <p:cNvPicPr preferRelativeResize="0"/>
          <p:nvPr/>
        </p:nvPicPr>
        <p:blipFill rotWithShape="1">
          <a:blip r:embed="rId2">
            <a:alphaModFix/>
          </a:blip>
          <a:srcRect b="6724"/>
          <a:stretch/>
        </p:blipFill>
        <p:spPr>
          <a:xfrm>
            <a:off x="8888" y="0"/>
            <a:ext cx="24017618" cy="13225564"/>
          </a:xfrm>
          <a:prstGeom prst="rect">
            <a:avLst/>
          </a:prstGeom>
          <a:noFill/>
          <a:ln>
            <a:noFill/>
          </a:ln>
        </p:spPr>
      </p:pic>
      <p:sp>
        <p:nvSpPr>
          <p:cNvPr id="113" name="Shape 113"/>
          <p:cNvSpPr/>
          <p:nvPr/>
        </p:nvSpPr>
        <p:spPr>
          <a:xfrm>
            <a:off x="8775700" y="2921000"/>
            <a:ext cx="6972001" cy="6934500"/>
          </a:xfrm>
          <a:prstGeom prst="rect">
            <a:avLst/>
          </a:prstGeom>
          <a:solidFill>
            <a:srgbClr val="EE484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Shape 114"/>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Shape 115"/>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Break 14">
  <p:cSld name="4_Break 14">
    <p:bg>
      <p:bgPr>
        <a:solidFill>
          <a:srgbClr val="FFFFFF"/>
        </a:solidFill>
        <a:effectLst/>
      </p:bgPr>
    </p:bg>
    <p:spTree>
      <p:nvGrpSpPr>
        <p:cNvPr id="1" name="Shape 116"/>
        <p:cNvGrpSpPr/>
        <p:nvPr/>
      </p:nvGrpSpPr>
      <p:grpSpPr>
        <a:xfrm>
          <a:off x="0" y="0"/>
          <a:ext cx="0" cy="0"/>
          <a:chOff x="0" y="0"/>
          <a:chExt cx="0" cy="0"/>
        </a:xfrm>
      </p:grpSpPr>
      <p:pic>
        <p:nvPicPr>
          <p:cNvPr id="117" name="Shape 117" descr="Shape 114"/>
          <p:cNvPicPr preferRelativeResize="0"/>
          <p:nvPr/>
        </p:nvPicPr>
        <p:blipFill rotWithShape="1">
          <a:blip r:embed="rId2">
            <a:alphaModFix/>
          </a:blip>
          <a:srcRect l="8290"/>
          <a:stretch/>
        </p:blipFill>
        <p:spPr>
          <a:xfrm>
            <a:off x="0" y="-5946"/>
            <a:ext cx="24034496" cy="13314532"/>
          </a:xfrm>
          <a:prstGeom prst="rect">
            <a:avLst/>
          </a:prstGeom>
          <a:noFill/>
          <a:ln>
            <a:noFill/>
          </a:ln>
        </p:spPr>
      </p:pic>
      <p:sp>
        <p:nvSpPr>
          <p:cNvPr id="118" name="Shape 118"/>
          <p:cNvSpPr/>
          <p:nvPr/>
        </p:nvSpPr>
        <p:spPr>
          <a:xfrm>
            <a:off x="8775700" y="2921000"/>
            <a:ext cx="6972001" cy="6934500"/>
          </a:xfrm>
          <a:prstGeom prst="rect">
            <a:avLst/>
          </a:prstGeom>
          <a:solidFill>
            <a:srgbClr val="EE484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Shape 119"/>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Shape 120"/>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Break 14">
  <p:cSld name="5_Break 14">
    <p:bg>
      <p:bgPr>
        <a:solidFill>
          <a:srgbClr val="FFFFFF"/>
        </a:solidFill>
        <a:effectLst/>
      </p:bgPr>
    </p:bg>
    <p:spTree>
      <p:nvGrpSpPr>
        <p:cNvPr id="1" name="Shape 121"/>
        <p:cNvGrpSpPr/>
        <p:nvPr/>
      </p:nvGrpSpPr>
      <p:grpSpPr>
        <a:xfrm>
          <a:off x="0" y="0"/>
          <a:ext cx="0" cy="0"/>
          <a:chOff x="0" y="0"/>
          <a:chExt cx="0" cy="0"/>
        </a:xfrm>
      </p:grpSpPr>
      <p:pic>
        <p:nvPicPr>
          <p:cNvPr id="122" name="Shape 122" descr="Shape 119"/>
          <p:cNvPicPr preferRelativeResize="0"/>
          <p:nvPr/>
        </p:nvPicPr>
        <p:blipFill rotWithShape="1">
          <a:blip r:embed="rId2">
            <a:alphaModFix/>
          </a:blip>
          <a:srcRect b="26736"/>
          <a:stretch/>
        </p:blipFill>
        <p:spPr>
          <a:xfrm>
            <a:off x="0" y="-1"/>
            <a:ext cx="24026367" cy="13366456"/>
          </a:xfrm>
          <a:prstGeom prst="rect">
            <a:avLst/>
          </a:prstGeom>
          <a:noFill/>
          <a:ln>
            <a:noFill/>
          </a:ln>
        </p:spPr>
      </p:pic>
      <p:sp>
        <p:nvSpPr>
          <p:cNvPr id="123" name="Shape 123"/>
          <p:cNvSpPr/>
          <p:nvPr/>
        </p:nvSpPr>
        <p:spPr>
          <a:xfrm>
            <a:off x="8775700" y="2921000"/>
            <a:ext cx="6972001" cy="6934500"/>
          </a:xfrm>
          <a:prstGeom prst="rect">
            <a:avLst/>
          </a:prstGeom>
          <a:solidFill>
            <a:srgbClr val="EE484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Shape 124"/>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Shape 125"/>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reak 14">
  <p:cSld name="Break 14">
    <p:bg>
      <p:bgPr>
        <a:solidFill>
          <a:srgbClr val="FFFFFF"/>
        </a:solidFill>
        <a:effectLst/>
      </p:bgPr>
    </p:bg>
    <p:spTree>
      <p:nvGrpSpPr>
        <p:cNvPr id="1" name="Shape 126"/>
        <p:cNvGrpSpPr/>
        <p:nvPr/>
      </p:nvGrpSpPr>
      <p:grpSpPr>
        <a:xfrm>
          <a:off x="0" y="0"/>
          <a:ext cx="0" cy="0"/>
          <a:chOff x="0" y="0"/>
          <a:chExt cx="0" cy="0"/>
        </a:xfrm>
      </p:grpSpPr>
      <p:pic>
        <p:nvPicPr>
          <p:cNvPr id="127" name="Shape 127" descr="Shape 124"/>
          <p:cNvPicPr preferRelativeResize="0"/>
          <p:nvPr/>
        </p:nvPicPr>
        <p:blipFill rotWithShape="1">
          <a:blip r:embed="rId2">
            <a:alphaModFix/>
          </a:blip>
          <a:srcRect b="19972"/>
          <a:stretch/>
        </p:blipFill>
        <p:spPr>
          <a:xfrm>
            <a:off x="0" y="-2"/>
            <a:ext cx="24290530" cy="13623877"/>
          </a:xfrm>
          <a:prstGeom prst="rect">
            <a:avLst/>
          </a:prstGeom>
          <a:noFill/>
          <a:ln>
            <a:noFill/>
          </a:ln>
        </p:spPr>
      </p:pic>
      <p:sp>
        <p:nvSpPr>
          <p:cNvPr id="128" name="Shape 128"/>
          <p:cNvSpPr/>
          <p:nvPr/>
        </p:nvSpPr>
        <p:spPr>
          <a:xfrm>
            <a:off x="8775700" y="2921000"/>
            <a:ext cx="6972001" cy="6934500"/>
          </a:xfrm>
          <a:prstGeom prst="rect">
            <a:avLst/>
          </a:prstGeom>
          <a:solidFill>
            <a:srgbClr val="EE484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Shape 129"/>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Shape 130"/>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ligne_rouge">
  <p:cSld name="1_ligne_rouge">
    <p:bg>
      <p:bgPr>
        <a:solidFill>
          <a:srgbClr val="FFFFFF"/>
        </a:solidFill>
        <a:effectLst/>
      </p:bgPr>
    </p:bg>
    <p:spTree>
      <p:nvGrpSpPr>
        <p:cNvPr id="1" name="Shape 131"/>
        <p:cNvGrpSpPr/>
        <p:nvPr/>
      </p:nvGrpSpPr>
      <p:grpSpPr>
        <a:xfrm>
          <a:off x="0" y="0"/>
          <a:ext cx="0" cy="0"/>
          <a:chOff x="0" y="0"/>
          <a:chExt cx="0" cy="0"/>
        </a:xfrm>
      </p:grpSpPr>
      <p:sp>
        <p:nvSpPr>
          <p:cNvPr id="132" name="Shape 132"/>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Shape 133"/>
          <p:cNvSpPr txBox="1">
            <a:spLocks noGrp="1"/>
          </p:cNvSpPr>
          <p:nvPr>
            <p:ph type="body" idx="1"/>
          </p:nvPr>
        </p:nvSpPr>
        <p:spPr>
          <a:xfrm>
            <a:off x="1172232" y="3216880"/>
            <a:ext cx="22178400" cy="3986403"/>
          </a:xfrm>
          <a:prstGeom prst="rect">
            <a:avLst/>
          </a:prstGeom>
          <a:noFill/>
          <a:ln>
            <a:noFill/>
          </a:ln>
        </p:spPr>
        <p:txBody>
          <a:bodyPr spcFirstLastPara="1" wrap="square" lIns="91425" tIns="91425" rIns="91425" bIns="91425" anchor="t" anchorCtr="0"/>
          <a:lstStyle>
            <a:lvl1pPr marL="457200" marR="0" lvl="0"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1pPr>
            <a:lvl2pPr marL="914400" marR="0" lvl="1"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2pPr>
            <a:lvl3pPr marL="1371600" marR="0" lvl="2"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3pPr>
            <a:lvl4pPr marL="1828800" marR="0" lvl="3"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4pPr>
            <a:lvl5pPr marL="2286000" marR="0" lvl="4"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134" name="Shape 134"/>
          <p:cNvSpPr txBox="1">
            <a:spLocks noGrp="1"/>
          </p:cNvSpPr>
          <p:nvPr>
            <p:ph type="title"/>
          </p:nvPr>
        </p:nvSpPr>
        <p:spPr>
          <a:xfrm>
            <a:off x="1172232" y="1214203"/>
            <a:ext cx="22178400" cy="145050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5600"/>
              <a:buFont typeface="Lora"/>
              <a:buNone/>
              <a:defRPr sz="5600" b="0" i="0" u="none" strike="noStrike" cap="none">
                <a:solidFill>
                  <a:srgbClr val="000000"/>
                </a:solidFill>
                <a:latin typeface="Lora"/>
                <a:ea typeface="Lora"/>
                <a:cs typeface="Lora"/>
                <a:sym typeface="Lora"/>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35" name="Shape 135"/>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image #1">
  <p:cSld name="Big image #1 2">
    <p:bg>
      <p:bgPr>
        <a:solidFill>
          <a:srgbClr val="FFFFFF"/>
        </a:solidFill>
        <a:effectLst/>
      </p:bgPr>
    </p:bg>
    <p:spTree>
      <p:nvGrpSpPr>
        <p:cNvPr id="1" name="Shape 28"/>
        <p:cNvGrpSpPr/>
        <p:nvPr/>
      </p:nvGrpSpPr>
      <p:grpSpPr>
        <a:xfrm>
          <a:off x="0" y="0"/>
          <a:ext cx="0" cy="0"/>
          <a:chOff x="0" y="0"/>
          <a:chExt cx="0" cy="0"/>
        </a:xfrm>
      </p:grpSpPr>
      <p:sp>
        <p:nvSpPr>
          <p:cNvPr id="29" name="Shape 29"/>
          <p:cNvSpPr>
            <a:spLocks noGrp="1"/>
          </p:cNvSpPr>
          <p:nvPr>
            <p:ph type="pic" idx="2"/>
          </p:nvPr>
        </p:nvSpPr>
        <p:spPr>
          <a:xfrm>
            <a:off x="635000" y="635000"/>
            <a:ext cx="23114001" cy="12446001"/>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22670755" y="635000"/>
            <a:ext cx="1079501" cy="571500"/>
          </a:xfrm>
          <a:prstGeom prst="rect">
            <a:avLst/>
          </a:prstGeom>
          <a:solidFill>
            <a:srgbClr val="000000"/>
          </a:solid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FFFFFF"/>
              </a:buClr>
              <a:buSzPts val="3000"/>
              <a:buFont typeface="Montserrat"/>
              <a:buNone/>
              <a:defRPr sz="3000" b="1" i="0" u="none" strike="noStrike" cap="none">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_gauche">
  <p:cSld name="image_gauche">
    <p:bg>
      <p:bgPr>
        <a:solidFill>
          <a:srgbClr val="FFFFFF"/>
        </a:solidFill>
        <a:effectLst/>
      </p:bgPr>
    </p:bg>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13527783" y="7460164"/>
            <a:ext cx="9519902" cy="5099102"/>
          </a:xfrm>
          <a:prstGeom prst="rect">
            <a:avLst/>
          </a:prstGeom>
          <a:noFill/>
          <a:ln>
            <a:noFill/>
          </a:ln>
        </p:spPr>
        <p:txBody>
          <a:bodyPr spcFirstLastPara="1" wrap="square" lIns="91425" tIns="91425" rIns="91425" bIns="91425" anchor="t" anchorCtr="0"/>
          <a:lstStyle>
            <a:lvl1pPr marL="457200" marR="0" lvl="0"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1pPr>
            <a:lvl2pPr marL="914400" marR="0" lvl="1"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2pPr>
            <a:lvl3pPr marL="1371600" marR="0" lvl="2"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3pPr>
            <a:lvl4pPr marL="1828800" marR="0" lvl="3"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4pPr>
            <a:lvl5pPr marL="2286000" marR="0" lvl="4" indent="-228600" algn="ctr" rtl="0">
              <a:lnSpc>
                <a:spcPct val="150000"/>
              </a:lnSpc>
              <a:spcBef>
                <a:spcPts val="0"/>
              </a:spcBef>
              <a:spcAft>
                <a:spcPts val="0"/>
              </a:spcAft>
              <a:buClr>
                <a:srgbClr val="53585F"/>
              </a:buClr>
              <a:buSzPts val="2100"/>
              <a:buFont typeface="Arial"/>
              <a:buNone/>
              <a:defRPr sz="21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138" name="Shape 138"/>
          <p:cNvSpPr txBox="1">
            <a:spLocks noGrp="1"/>
          </p:cNvSpPr>
          <p:nvPr>
            <p:ph type="title"/>
          </p:nvPr>
        </p:nvSpPr>
        <p:spPr>
          <a:xfrm>
            <a:off x="13527783" y="1825905"/>
            <a:ext cx="9519902" cy="509910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5600"/>
              <a:buFont typeface="Lora"/>
              <a:buNone/>
              <a:defRPr sz="5600" b="0" i="0" u="none" strike="noStrike" cap="none">
                <a:solidFill>
                  <a:srgbClr val="000000"/>
                </a:solidFill>
                <a:latin typeface="Lora"/>
                <a:ea typeface="Lora"/>
                <a:cs typeface="Lora"/>
                <a:sym typeface="Lora"/>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39" name="Shape 139"/>
          <p:cNvSpPr/>
          <p:nvPr/>
        </p:nvSpPr>
        <p:spPr>
          <a:xfrm>
            <a:off x="-1" y="13397944"/>
            <a:ext cx="24384004" cy="324003"/>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Shape 140"/>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_rouge 2">
  <p:cSld name="background_rouge 2">
    <p:bg>
      <p:bgPr>
        <a:solidFill>
          <a:srgbClr val="FFFFFF"/>
        </a:solidFill>
        <a:effectLst/>
      </p:bgPr>
    </p:bg>
    <p:spTree>
      <p:nvGrpSpPr>
        <p:cNvPr id="1" name="Shape 141"/>
        <p:cNvGrpSpPr/>
        <p:nvPr/>
      </p:nvGrpSpPr>
      <p:grpSpPr>
        <a:xfrm>
          <a:off x="0" y="0"/>
          <a:ext cx="0" cy="0"/>
          <a:chOff x="0" y="0"/>
          <a:chExt cx="0" cy="0"/>
        </a:xfrm>
      </p:grpSpPr>
      <p:sp>
        <p:nvSpPr>
          <p:cNvPr id="142" name="Shape 142"/>
          <p:cNvSpPr/>
          <p:nvPr/>
        </p:nvSpPr>
        <p:spPr>
          <a:xfrm>
            <a:off x="-1" y="-54772"/>
            <a:ext cx="24384004" cy="13791904"/>
          </a:xfrm>
          <a:prstGeom prst="rect">
            <a:avLst/>
          </a:prstGeom>
          <a:solidFill>
            <a:srgbClr val="EE4848"/>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Shape 143"/>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Blue Footer">
  <p:cSld name="Blank Blue Footer">
    <p:bg>
      <p:bgPr>
        <a:solidFill>
          <a:srgbClr val="FFFFFF"/>
        </a:solidFill>
        <a:effectLst/>
      </p:bgPr>
    </p:bg>
    <p:spTree>
      <p:nvGrpSpPr>
        <p:cNvPr id="1" name="Shape 144"/>
        <p:cNvGrpSpPr/>
        <p:nvPr/>
      </p:nvGrpSpPr>
      <p:grpSpPr>
        <a:xfrm>
          <a:off x="0" y="0"/>
          <a:ext cx="0" cy="0"/>
          <a:chOff x="0" y="0"/>
          <a:chExt cx="0" cy="0"/>
        </a:xfrm>
      </p:grpSpPr>
      <p:sp>
        <p:nvSpPr>
          <p:cNvPr id="145" name="Shape 145"/>
          <p:cNvSpPr txBox="1"/>
          <p:nvPr/>
        </p:nvSpPr>
        <p:spPr>
          <a:xfrm>
            <a:off x="12528067" y="12774531"/>
            <a:ext cx="11588700" cy="728851"/>
          </a:xfrm>
          <a:prstGeom prst="rect">
            <a:avLst/>
          </a:prstGeom>
          <a:noFill/>
          <a:ln>
            <a:noFill/>
          </a:ln>
        </p:spPr>
        <p:txBody>
          <a:bodyPr spcFirstLastPara="1" wrap="square" lIns="243750" tIns="243750" rIns="243750" bIns="243750" anchor="t" anchorCtr="0">
            <a:noAutofit/>
          </a:bodyPr>
          <a:lstStyle/>
          <a:p>
            <a:pPr marL="0" marR="0" lvl="0" indent="0" algn="r"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Source:  Lorem ipsum dolor sit amet, consectetur adipiscing elit. Duis non erat sem</a:t>
            </a:r>
            <a:endParaRPr/>
          </a:p>
        </p:txBody>
      </p:sp>
      <p:sp>
        <p:nvSpPr>
          <p:cNvPr id="146" name="Shape 146"/>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47" name="Shape 147"/>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grpSp>
        <p:nvGrpSpPr>
          <p:cNvPr id="148" name="Shape 148"/>
          <p:cNvGrpSpPr/>
          <p:nvPr/>
        </p:nvGrpSpPr>
        <p:grpSpPr>
          <a:xfrm>
            <a:off x="-50755" y="12338165"/>
            <a:ext cx="24486033" cy="1462424"/>
            <a:chOff x="0" y="-1"/>
            <a:chExt cx="24486033" cy="1462422"/>
          </a:xfrm>
        </p:grpSpPr>
        <p:sp>
          <p:nvSpPr>
            <p:cNvPr id="149" name="Shape 149"/>
            <p:cNvSpPr/>
            <p:nvPr/>
          </p:nvSpPr>
          <p:spPr>
            <a:xfrm flipH="1">
              <a:off x="101720" y="-1"/>
              <a:ext cx="24384313" cy="1462422"/>
            </a:xfrm>
            <a:custGeom>
              <a:avLst/>
              <a:gdLst/>
              <a:ahLst/>
              <a:cxnLst/>
              <a:rect l="0" t="0" r="0" b="0"/>
              <a:pathLst>
                <a:path w="21600" h="21600" extrusionOk="0">
                  <a:moveTo>
                    <a:pt x="0" y="21600"/>
                  </a:moveTo>
                  <a:lnTo>
                    <a:pt x="30" y="0"/>
                  </a:lnTo>
                  <a:lnTo>
                    <a:pt x="21600" y="12270"/>
                  </a:lnTo>
                  <a:lnTo>
                    <a:pt x="21570" y="20357"/>
                  </a:lnTo>
                  <a:close/>
                </a:path>
              </a:pathLst>
            </a:custGeom>
            <a:solidFill>
              <a:srgbClr val="3367D6"/>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Shape 150"/>
            <p:cNvSpPr/>
            <p:nvPr/>
          </p:nvSpPr>
          <p:spPr>
            <a:xfrm flipH="1">
              <a:off x="0" y="160202"/>
              <a:ext cx="12719363" cy="1264018"/>
            </a:xfrm>
            <a:custGeom>
              <a:avLst/>
              <a:gdLst/>
              <a:ahLst/>
              <a:cxnLst/>
              <a:rect l="0" t="0" r="0" b="0"/>
              <a:pathLst>
                <a:path w="21600" h="21600" extrusionOk="0">
                  <a:moveTo>
                    <a:pt x="0" y="21101"/>
                  </a:moveTo>
                  <a:lnTo>
                    <a:pt x="21600" y="0"/>
                  </a:lnTo>
                  <a:lnTo>
                    <a:pt x="21583" y="21600"/>
                  </a:lnTo>
                  <a:close/>
                </a:path>
              </a:pathLst>
            </a:custGeom>
            <a:solidFill>
              <a:srgbClr val="4285F4"/>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51" name="Shape 151" descr="Shape 148"/>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152" name="Shape 152"/>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 Title">
  <p:cSld name="Blank - Title">
    <p:bg>
      <p:bgPr>
        <a:solidFill>
          <a:srgbClr val="FFFFFF"/>
        </a:solidFill>
        <a:effectLst/>
      </p:bgPr>
    </p:bg>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55" name="Shape 155"/>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pic>
        <p:nvPicPr>
          <p:cNvPr id="156" name="Shape 156" descr="Shape 153"/>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157" name="Shape 157"/>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 Title 1">
  <p:cSld name="Blank - Title 1">
    <p:bg>
      <p:bgPr>
        <a:solidFill>
          <a:srgbClr val="FFFFFF"/>
        </a:solidFill>
        <a:effectLst/>
      </p:bgPr>
    </p:bg>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60" name="Shape 160"/>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pic>
        <p:nvPicPr>
          <p:cNvPr id="161" name="Shape 161" descr="Shape 158"/>
          <p:cNvPicPr preferRelativeResize="0"/>
          <p:nvPr/>
        </p:nvPicPr>
        <p:blipFill rotWithShape="1">
          <a:blip r:embed="rId2">
            <a:alphaModFix/>
          </a:blip>
          <a:srcRect/>
          <a:stretch/>
        </p:blipFill>
        <p:spPr>
          <a:xfrm>
            <a:off x="247875" y="12707449"/>
            <a:ext cx="3147300" cy="864902"/>
          </a:xfrm>
          <a:prstGeom prst="rect">
            <a:avLst/>
          </a:prstGeom>
          <a:noFill/>
          <a:ln>
            <a:noFill/>
          </a:ln>
        </p:spPr>
      </p:pic>
      <p:sp>
        <p:nvSpPr>
          <p:cNvPr id="162" name="Shape 162"/>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 Footer - Title &amp; Body">
  <p:cSld name="Blue Footer - Title &amp; Body">
    <p:bg>
      <p:bgPr>
        <a:solidFill>
          <a:srgbClr val="FFFFFF"/>
        </a:solidFill>
        <a:effectLst/>
      </p:bgPr>
    </p:bg>
    <p:spTree>
      <p:nvGrpSpPr>
        <p:cNvPr id="1" name="Shape 163"/>
        <p:cNvGrpSpPr/>
        <p:nvPr/>
      </p:nvGrpSpPr>
      <p:grpSpPr>
        <a:xfrm>
          <a:off x="0" y="0"/>
          <a:ext cx="0" cy="0"/>
          <a:chOff x="0" y="0"/>
          <a:chExt cx="0" cy="0"/>
        </a:xfrm>
      </p:grpSpPr>
      <p:grpSp>
        <p:nvGrpSpPr>
          <p:cNvPr id="164" name="Shape 164"/>
          <p:cNvGrpSpPr/>
          <p:nvPr/>
        </p:nvGrpSpPr>
        <p:grpSpPr>
          <a:xfrm>
            <a:off x="-50755" y="12338165"/>
            <a:ext cx="24486033" cy="1462424"/>
            <a:chOff x="0" y="-1"/>
            <a:chExt cx="24486033" cy="1462422"/>
          </a:xfrm>
        </p:grpSpPr>
        <p:sp>
          <p:nvSpPr>
            <p:cNvPr id="165" name="Shape 165"/>
            <p:cNvSpPr/>
            <p:nvPr/>
          </p:nvSpPr>
          <p:spPr>
            <a:xfrm flipH="1">
              <a:off x="101720" y="-1"/>
              <a:ext cx="24384313" cy="1462422"/>
            </a:xfrm>
            <a:custGeom>
              <a:avLst/>
              <a:gdLst/>
              <a:ahLst/>
              <a:cxnLst/>
              <a:rect l="0" t="0" r="0" b="0"/>
              <a:pathLst>
                <a:path w="21600" h="21600" extrusionOk="0">
                  <a:moveTo>
                    <a:pt x="0" y="21600"/>
                  </a:moveTo>
                  <a:lnTo>
                    <a:pt x="30" y="0"/>
                  </a:lnTo>
                  <a:lnTo>
                    <a:pt x="21600" y="12270"/>
                  </a:lnTo>
                  <a:lnTo>
                    <a:pt x="21570" y="20357"/>
                  </a:lnTo>
                  <a:close/>
                </a:path>
              </a:pathLst>
            </a:custGeom>
            <a:solidFill>
              <a:srgbClr val="3367D6"/>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Shape 166"/>
            <p:cNvSpPr/>
            <p:nvPr/>
          </p:nvSpPr>
          <p:spPr>
            <a:xfrm flipH="1">
              <a:off x="0" y="160202"/>
              <a:ext cx="12719363" cy="1264018"/>
            </a:xfrm>
            <a:custGeom>
              <a:avLst/>
              <a:gdLst/>
              <a:ahLst/>
              <a:cxnLst/>
              <a:rect l="0" t="0" r="0" b="0"/>
              <a:pathLst>
                <a:path w="21600" h="21600" extrusionOk="0">
                  <a:moveTo>
                    <a:pt x="0" y="21101"/>
                  </a:moveTo>
                  <a:lnTo>
                    <a:pt x="21600" y="0"/>
                  </a:lnTo>
                  <a:lnTo>
                    <a:pt x="21583" y="21600"/>
                  </a:lnTo>
                  <a:close/>
                </a:path>
              </a:pathLst>
            </a:custGeom>
            <a:solidFill>
              <a:srgbClr val="4285F4"/>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67" name="Shape 167" descr="Shape 164"/>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168" name="Shape 168"/>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69" name="Shape 169"/>
          <p:cNvSpPr txBox="1">
            <a:spLocks noGrp="1"/>
          </p:cNvSpPr>
          <p:nvPr>
            <p:ph type="body" idx="1"/>
          </p:nvPr>
        </p:nvSpPr>
        <p:spPr>
          <a:xfrm>
            <a:off x="469932" y="3482333"/>
            <a:ext cx="13986302" cy="6951300"/>
          </a:xfrm>
          <a:prstGeom prst="rect">
            <a:avLst/>
          </a:prstGeom>
          <a:noFill/>
          <a:ln>
            <a:noFill/>
          </a:ln>
        </p:spPr>
        <p:txBody>
          <a:bodyPr spcFirstLastPara="1" wrap="square" lIns="91425" tIns="91425" rIns="91425" bIns="91425" anchor="t" anchorCtr="0"/>
          <a:lstStyle>
            <a:lvl1pPr marL="457200" marR="0" lvl="0"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1pPr>
            <a:lvl2pPr marL="914400" marR="0" lvl="1"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2pPr>
            <a:lvl3pPr marL="1371600" marR="0" lvl="2"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3pPr>
            <a:lvl4pPr marL="1828800" marR="0" lvl="3"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4pPr>
            <a:lvl5pPr marL="2286000" marR="0" lvl="4"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170" name="Shape 170"/>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sp>
        <p:nvSpPr>
          <p:cNvPr id="171" name="Shape 171"/>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ed Footer - Title &amp; Body">
  <p:cSld name="Red Footer - Title &amp; Body">
    <p:bg>
      <p:bgPr>
        <a:solidFill>
          <a:srgbClr val="FFFFFF"/>
        </a:solidFill>
        <a:effectLst/>
      </p:bgPr>
    </p:bg>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74" name="Shape 174"/>
          <p:cNvSpPr/>
          <p:nvPr/>
        </p:nvSpPr>
        <p:spPr>
          <a:xfrm flipH="1">
            <a:off x="68520" y="12314000"/>
            <a:ext cx="24384002" cy="1462502"/>
          </a:xfrm>
          <a:custGeom>
            <a:avLst/>
            <a:gdLst/>
            <a:ahLst/>
            <a:cxnLst/>
            <a:rect l="0" t="0" r="0" b="0"/>
            <a:pathLst>
              <a:path w="21600" h="21600" extrusionOk="0">
                <a:moveTo>
                  <a:pt x="0" y="21600"/>
                </a:moveTo>
                <a:lnTo>
                  <a:pt x="30" y="0"/>
                </a:lnTo>
                <a:lnTo>
                  <a:pt x="21600" y="12270"/>
                </a:lnTo>
                <a:lnTo>
                  <a:pt x="21570" y="20357"/>
                </a:lnTo>
                <a:close/>
              </a:path>
            </a:pathLst>
          </a:custGeom>
          <a:solidFill>
            <a:srgbClr val="80000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Shape 175"/>
          <p:cNvSpPr/>
          <p:nvPr/>
        </p:nvSpPr>
        <p:spPr>
          <a:xfrm flipH="1">
            <a:off x="-33100" y="12498219"/>
            <a:ext cx="12719103" cy="1263902"/>
          </a:xfrm>
          <a:custGeom>
            <a:avLst/>
            <a:gdLst/>
            <a:ahLst/>
            <a:cxnLst/>
            <a:rect l="0" t="0" r="0" b="0"/>
            <a:pathLst>
              <a:path w="21600" h="21600" extrusionOk="0">
                <a:moveTo>
                  <a:pt x="0" y="21101"/>
                </a:moveTo>
                <a:lnTo>
                  <a:pt x="21600" y="0"/>
                </a:lnTo>
                <a:lnTo>
                  <a:pt x="21583" y="21600"/>
                </a:lnTo>
                <a:close/>
              </a:path>
            </a:pathLst>
          </a:custGeom>
          <a:solidFill>
            <a:srgbClr val="EA4335"/>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 name="Shape 176" descr="Shape 173"/>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177" name="Shape 177"/>
          <p:cNvSpPr txBox="1">
            <a:spLocks noGrp="1"/>
          </p:cNvSpPr>
          <p:nvPr>
            <p:ph type="body" idx="1"/>
          </p:nvPr>
        </p:nvSpPr>
        <p:spPr>
          <a:xfrm>
            <a:off x="469932" y="3482333"/>
            <a:ext cx="13986302" cy="6951300"/>
          </a:xfrm>
          <a:prstGeom prst="rect">
            <a:avLst/>
          </a:prstGeom>
          <a:noFill/>
          <a:ln>
            <a:noFill/>
          </a:ln>
        </p:spPr>
        <p:txBody>
          <a:bodyPr spcFirstLastPara="1" wrap="square" lIns="91425" tIns="91425" rIns="91425" bIns="91425" anchor="t" anchorCtr="0"/>
          <a:lstStyle>
            <a:lvl1pPr marL="457200" marR="0" lvl="0"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1pPr>
            <a:lvl2pPr marL="914400" marR="0" lvl="1"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2pPr>
            <a:lvl3pPr marL="1371600" marR="0" lvl="2"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3pPr>
            <a:lvl4pPr marL="1828800" marR="0" lvl="3"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4pPr>
            <a:lvl5pPr marL="2286000" marR="0" lvl="4"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178" name="Shape 178"/>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sp>
        <p:nvSpPr>
          <p:cNvPr id="179" name="Shape 179"/>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Yellow Footer - Title &amp; Body">
  <p:cSld name="Yellow Footer - Title &amp; Body">
    <p:bg>
      <p:bgPr>
        <a:solidFill>
          <a:srgbClr val="FFFFFF"/>
        </a:solid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82" name="Shape 182"/>
          <p:cNvSpPr/>
          <p:nvPr/>
        </p:nvSpPr>
        <p:spPr>
          <a:xfrm flipH="1">
            <a:off x="68520" y="12314000"/>
            <a:ext cx="24384002" cy="1462502"/>
          </a:xfrm>
          <a:custGeom>
            <a:avLst/>
            <a:gdLst/>
            <a:ahLst/>
            <a:cxnLst/>
            <a:rect l="0" t="0" r="0" b="0"/>
            <a:pathLst>
              <a:path w="21600" h="21600" extrusionOk="0">
                <a:moveTo>
                  <a:pt x="0" y="21600"/>
                </a:moveTo>
                <a:lnTo>
                  <a:pt x="30" y="0"/>
                </a:lnTo>
                <a:lnTo>
                  <a:pt x="21600" y="12270"/>
                </a:lnTo>
                <a:lnTo>
                  <a:pt x="21570" y="20357"/>
                </a:lnTo>
                <a:close/>
              </a:path>
            </a:pathLst>
          </a:custGeom>
          <a:solidFill>
            <a:srgbClr val="FBBC05"/>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Shape 183"/>
          <p:cNvSpPr txBox="1">
            <a:spLocks noGrp="1"/>
          </p:cNvSpPr>
          <p:nvPr>
            <p:ph type="body" idx="1"/>
          </p:nvPr>
        </p:nvSpPr>
        <p:spPr>
          <a:xfrm>
            <a:off x="469932" y="3482333"/>
            <a:ext cx="13986302" cy="6951300"/>
          </a:xfrm>
          <a:prstGeom prst="rect">
            <a:avLst/>
          </a:prstGeom>
          <a:noFill/>
          <a:ln>
            <a:noFill/>
          </a:ln>
        </p:spPr>
        <p:txBody>
          <a:bodyPr spcFirstLastPara="1" wrap="square" lIns="91425" tIns="91425" rIns="91425" bIns="91425" anchor="t" anchorCtr="0"/>
          <a:lstStyle>
            <a:lvl1pPr marL="457200" marR="0" lvl="0"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1pPr>
            <a:lvl2pPr marL="914400" marR="0" lvl="1"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2pPr>
            <a:lvl3pPr marL="1371600" marR="0" lvl="2"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3pPr>
            <a:lvl4pPr marL="1828800" marR="0" lvl="3"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4pPr>
            <a:lvl5pPr marL="2286000" marR="0" lvl="4"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184" name="Shape 184"/>
          <p:cNvSpPr/>
          <p:nvPr/>
        </p:nvSpPr>
        <p:spPr>
          <a:xfrm flipH="1">
            <a:off x="-33100" y="12474199"/>
            <a:ext cx="12719103" cy="1263901"/>
          </a:xfrm>
          <a:custGeom>
            <a:avLst/>
            <a:gdLst/>
            <a:ahLst/>
            <a:cxnLst/>
            <a:rect l="0" t="0" r="0" b="0"/>
            <a:pathLst>
              <a:path w="21600" h="21600" extrusionOk="0">
                <a:moveTo>
                  <a:pt x="0" y="21101"/>
                </a:moveTo>
                <a:lnTo>
                  <a:pt x="21600" y="0"/>
                </a:lnTo>
                <a:lnTo>
                  <a:pt x="21583" y="21600"/>
                </a:lnTo>
                <a:close/>
              </a:path>
            </a:pathLst>
          </a:custGeom>
          <a:solidFill>
            <a:srgbClr val="FFCC5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 name="Shape 185" descr="Shape 182"/>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186" name="Shape 186"/>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sp>
        <p:nvSpPr>
          <p:cNvPr id="187" name="Shape 187"/>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reen Footer - Title &amp; Body">
  <p:cSld name="Green Footer - Title &amp; Body">
    <p:bg>
      <p:bgPr>
        <a:solidFill>
          <a:srgbClr val="FFFFFF"/>
        </a:solidFill>
        <a:effectLst/>
      </p:bgPr>
    </p:bg>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190" name="Shape 190"/>
          <p:cNvSpPr/>
          <p:nvPr/>
        </p:nvSpPr>
        <p:spPr>
          <a:xfrm>
            <a:off x="216198" y="12314000"/>
            <a:ext cx="24235903" cy="1462502"/>
          </a:xfrm>
          <a:custGeom>
            <a:avLst/>
            <a:gdLst/>
            <a:ahLst/>
            <a:cxnLst/>
            <a:rect l="0" t="0" r="0" b="0"/>
            <a:pathLst>
              <a:path w="21600" h="21600" extrusionOk="0">
                <a:moveTo>
                  <a:pt x="21600" y="21600"/>
                </a:moveTo>
                <a:lnTo>
                  <a:pt x="21570" y="0"/>
                </a:lnTo>
                <a:lnTo>
                  <a:pt x="0" y="12548"/>
                </a:lnTo>
                <a:lnTo>
                  <a:pt x="51" y="20357"/>
                </a:lnTo>
                <a:close/>
              </a:path>
            </a:pathLst>
          </a:custGeom>
          <a:solidFill>
            <a:srgbClr val="34935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Shape 191"/>
          <p:cNvSpPr/>
          <p:nvPr/>
        </p:nvSpPr>
        <p:spPr>
          <a:xfrm flipH="1">
            <a:off x="-33100" y="12498219"/>
            <a:ext cx="12719103" cy="1263902"/>
          </a:xfrm>
          <a:custGeom>
            <a:avLst/>
            <a:gdLst/>
            <a:ahLst/>
            <a:cxnLst/>
            <a:rect l="0" t="0" r="0" b="0"/>
            <a:pathLst>
              <a:path w="21600" h="21600" extrusionOk="0">
                <a:moveTo>
                  <a:pt x="0" y="21101"/>
                </a:moveTo>
                <a:lnTo>
                  <a:pt x="21600" y="0"/>
                </a:lnTo>
                <a:lnTo>
                  <a:pt x="21583" y="21600"/>
                </a:lnTo>
                <a:close/>
              </a:path>
            </a:pathLst>
          </a:custGeom>
          <a:solidFill>
            <a:srgbClr val="34A853"/>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 name="Shape 192" descr="Shape 189"/>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193" name="Shape 193"/>
          <p:cNvSpPr txBox="1">
            <a:spLocks noGrp="1"/>
          </p:cNvSpPr>
          <p:nvPr>
            <p:ph type="body" idx="1"/>
          </p:nvPr>
        </p:nvSpPr>
        <p:spPr>
          <a:xfrm>
            <a:off x="469932" y="3482333"/>
            <a:ext cx="13986302" cy="6951300"/>
          </a:xfrm>
          <a:prstGeom prst="rect">
            <a:avLst/>
          </a:prstGeom>
          <a:noFill/>
          <a:ln>
            <a:noFill/>
          </a:ln>
        </p:spPr>
        <p:txBody>
          <a:bodyPr spcFirstLastPara="1" wrap="square" lIns="91425" tIns="91425" rIns="91425" bIns="91425" anchor="t" anchorCtr="0"/>
          <a:lstStyle>
            <a:lvl1pPr marL="457200" marR="0" lvl="0"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1pPr>
            <a:lvl2pPr marL="914400" marR="0" lvl="1"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2pPr>
            <a:lvl3pPr marL="1371600" marR="0" lvl="2"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3pPr>
            <a:lvl4pPr marL="1828800" marR="0" lvl="3"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4pPr>
            <a:lvl5pPr marL="2286000" marR="0" lvl="4"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194" name="Shape 194"/>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sp>
        <p:nvSpPr>
          <p:cNvPr id="195" name="Shape 195"/>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ray Footer - Title &amp; Body">
  <p:cSld name="Gray Footer - Title &amp; Body">
    <p:bg>
      <p:bgPr>
        <a:solidFill>
          <a:srgbClr val="FFFFFF"/>
        </a:solidFill>
        <a:effectLst/>
      </p:bgPr>
    </p:bg>
    <p:spTree>
      <p:nvGrpSpPr>
        <p:cNvPr id="1" name="Shape 196"/>
        <p:cNvGrpSpPr/>
        <p:nvPr/>
      </p:nvGrpSpPr>
      <p:grpSpPr>
        <a:xfrm>
          <a:off x="0" y="0"/>
          <a:ext cx="0" cy="0"/>
          <a:chOff x="0" y="0"/>
          <a:chExt cx="0" cy="0"/>
        </a:xfrm>
      </p:grpSpPr>
      <p:sp>
        <p:nvSpPr>
          <p:cNvPr id="197" name="Shape 197"/>
          <p:cNvSpPr/>
          <p:nvPr/>
        </p:nvSpPr>
        <p:spPr>
          <a:xfrm flipH="1">
            <a:off x="68520" y="12314000"/>
            <a:ext cx="24384002" cy="1462502"/>
          </a:xfrm>
          <a:custGeom>
            <a:avLst/>
            <a:gdLst/>
            <a:ahLst/>
            <a:cxnLst/>
            <a:rect l="0" t="0" r="0" b="0"/>
            <a:pathLst>
              <a:path w="21600" h="21600" extrusionOk="0">
                <a:moveTo>
                  <a:pt x="0" y="21600"/>
                </a:moveTo>
                <a:lnTo>
                  <a:pt x="30" y="0"/>
                </a:lnTo>
                <a:lnTo>
                  <a:pt x="21600" y="12270"/>
                </a:lnTo>
                <a:lnTo>
                  <a:pt x="21570" y="20357"/>
                </a:lnTo>
                <a:close/>
              </a:path>
            </a:pathLst>
          </a:custGeom>
          <a:solidFill>
            <a:srgbClr val="666666"/>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Shape 198"/>
          <p:cNvSpPr/>
          <p:nvPr/>
        </p:nvSpPr>
        <p:spPr>
          <a:xfrm flipH="1">
            <a:off x="-33100" y="12498219"/>
            <a:ext cx="12719103" cy="1263902"/>
          </a:xfrm>
          <a:custGeom>
            <a:avLst/>
            <a:gdLst/>
            <a:ahLst/>
            <a:cxnLst/>
            <a:rect l="0" t="0" r="0" b="0"/>
            <a:pathLst>
              <a:path w="21600" h="21600" extrusionOk="0">
                <a:moveTo>
                  <a:pt x="0" y="21101"/>
                </a:moveTo>
                <a:lnTo>
                  <a:pt x="21600" y="0"/>
                </a:lnTo>
                <a:lnTo>
                  <a:pt x="21583" y="21600"/>
                </a:lnTo>
                <a:close/>
              </a:path>
            </a:pathLst>
          </a:custGeom>
          <a:solidFill>
            <a:srgbClr val="999999"/>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 name="Shape 199" descr="Shape 196"/>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200" name="Shape 200"/>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01" name="Shape 201"/>
          <p:cNvSpPr txBox="1">
            <a:spLocks noGrp="1"/>
          </p:cNvSpPr>
          <p:nvPr>
            <p:ph type="body" idx="1"/>
          </p:nvPr>
        </p:nvSpPr>
        <p:spPr>
          <a:xfrm>
            <a:off x="469932" y="3482333"/>
            <a:ext cx="13986302" cy="6951300"/>
          </a:xfrm>
          <a:prstGeom prst="rect">
            <a:avLst/>
          </a:prstGeom>
          <a:noFill/>
          <a:ln>
            <a:noFill/>
          </a:ln>
        </p:spPr>
        <p:txBody>
          <a:bodyPr spcFirstLastPara="1" wrap="square" lIns="91425" tIns="91425" rIns="91425" bIns="91425" anchor="t" anchorCtr="0"/>
          <a:lstStyle>
            <a:lvl1pPr marL="457200" marR="0" lvl="0"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1pPr>
            <a:lvl2pPr marL="914400" marR="0" lvl="1"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2pPr>
            <a:lvl3pPr marL="1371600" marR="0" lvl="2"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3pPr>
            <a:lvl4pPr marL="1828800" marR="0" lvl="3"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4pPr>
            <a:lvl5pPr marL="2286000" marR="0" lvl="4" indent="-463550" algn="l" rtl="0">
              <a:lnSpc>
                <a:spcPct val="115000"/>
              </a:lnSpc>
              <a:spcBef>
                <a:spcPts val="0"/>
              </a:spcBef>
              <a:spcAft>
                <a:spcPts val="0"/>
              </a:spcAft>
              <a:buClr>
                <a:srgbClr val="595959"/>
              </a:buClr>
              <a:buSzPts val="3700"/>
              <a:buFont typeface="Helvetica Neue"/>
              <a:buChar char="○"/>
              <a:defRPr sz="37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02" name="Shape 202"/>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sp>
        <p:nvSpPr>
          <p:cNvPr id="203" name="Shape 203"/>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_blanc">
  <p:cSld name="background_blanc">
    <p:bg>
      <p:bgPr>
        <a:solidFill>
          <a:srgbClr val="FFFFFF"/>
        </a:solidFill>
        <a:effectLst/>
      </p:bgPr>
    </p:bg>
    <p:spTree>
      <p:nvGrpSpPr>
        <p:cNvPr id="1" name="Shape 31"/>
        <p:cNvGrpSpPr/>
        <p:nvPr/>
      </p:nvGrpSpPr>
      <p:grpSpPr>
        <a:xfrm>
          <a:off x="0" y="0"/>
          <a:ext cx="0" cy="0"/>
          <a:chOff x="0" y="0"/>
          <a:chExt cx="0" cy="0"/>
        </a:xfrm>
      </p:grpSpPr>
      <p:sp>
        <p:nvSpPr>
          <p:cNvPr id="32" name="Shape 32"/>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Red Footer">
  <p:cSld name="Blank Red Footer">
    <p:bg>
      <p:bgPr>
        <a:solidFill>
          <a:srgbClr val="FFFFFF"/>
        </a:solidFill>
        <a:effectLst/>
      </p:bgPr>
    </p:bg>
    <p:spTree>
      <p:nvGrpSpPr>
        <p:cNvPr id="1" name="Shape 204"/>
        <p:cNvGrpSpPr/>
        <p:nvPr/>
      </p:nvGrpSpPr>
      <p:grpSpPr>
        <a:xfrm>
          <a:off x="0" y="0"/>
          <a:ext cx="0" cy="0"/>
          <a:chOff x="0" y="0"/>
          <a:chExt cx="0" cy="0"/>
        </a:xfrm>
      </p:grpSpPr>
      <p:sp>
        <p:nvSpPr>
          <p:cNvPr id="205" name="Shape 205"/>
          <p:cNvSpPr/>
          <p:nvPr/>
        </p:nvSpPr>
        <p:spPr>
          <a:xfrm flipH="1">
            <a:off x="-51471" y="12314000"/>
            <a:ext cx="24504006" cy="1462502"/>
          </a:xfrm>
          <a:custGeom>
            <a:avLst/>
            <a:gdLst/>
            <a:ahLst/>
            <a:cxnLst/>
            <a:rect l="0" t="0" r="0" b="0"/>
            <a:pathLst>
              <a:path w="21600" h="21600" extrusionOk="0">
                <a:moveTo>
                  <a:pt x="0" y="21600"/>
                </a:moveTo>
                <a:lnTo>
                  <a:pt x="30" y="0"/>
                </a:lnTo>
                <a:lnTo>
                  <a:pt x="21600" y="12270"/>
                </a:lnTo>
                <a:lnTo>
                  <a:pt x="21570" y="20357"/>
                </a:lnTo>
                <a:close/>
              </a:path>
            </a:pathLst>
          </a:custGeom>
          <a:solidFill>
            <a:srgbClr val="80000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Shape 206"/>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07" name="Shape 207"/>
          <p:cNvSpPr/>
          <p:nvPr/>
        </p:nvSpPr>
        <p:spPr>
          <a:xfrm flipH="1">
            <a:off x="-57120" y="12498219"/>
            <a:ext cx="12719103" cy="1263902"/>
          </a:xfrm>
          <a:custGeom>
            <a:avLst/>
            <a:gdLst/>
            <a:ahLst/>
            <a:cxnLst/>
            <a:rect l="0" t="0" r="0" b="0"/>
            <a:pathLst>
              <a:path w="21600" h="21600" extrusionOk="0">
                <a:moveTo>
                  <a:pt x="0" y="21101"/>
                </a:moveTo>
                <a:lnTo>
                  <a:pt x="21600" y="0"/>
                </a:lnTo>
                <a:lnTo>
                  <a:pt x="21583" y="21600"/>
                </a:lnTo>
                <a:close/>
              </a:path>
            </a:pathLst>
          </a:custGeom>
          <a:solidFill>
            <a:srgbClr val="EA4335"/>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Shape 208"/>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pic>
        <p:nvPicPr>
          <p:cNvPr id="209" name="Shape 209" descr="Shape 206"/>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210" name="Shape 210"/>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Red Footer 1">
  <p:cSld name="Blank Red Footer 1">
    <p:bg>
      <p:bgPr>
        <a:solidFill>
          <a:srgbClr val="FFFFFF"/>
        </a:solidFill>
        <a:effectLst/>
      </p:bgPr>
    </p:bg>
    <p:spTree>
      <p:nvGrpSpPr>
        <p:cNvPr id="1" name="Shape 211"/>
        <p:cNvGrpSpPr/>
        <p:nvPr/>
      </p:nvGrpSpPr>
      <p:grpSpPr>
        <a:xfrm>
          <a:off x="0" y="0"/>
          <a:ext cx="0" cy="0"/>
          <a:chOff x="0" y="0"/>
          <a:chExt cx="0" cy="0"/>
        </a:xfrm>
      </p:grpSpPr>
      <p:sp>
        <p:nvSpPr>
          <p:cNvPr id="212" name="Shape 212"/>
          <p:cNvSpPr/>
          <p:nvPr/>
        </p:nvSpPr>
        <p:spPr>
          <a:xfrm flipH="1">
            <a:off x="-51471" y="12314000"/>
            <a:ext cx="24504006" cy="1462502"/>
          </a:xfrm>
          <a:custGeom>
            <a:avLst/>
            <a:gdLst/>
            <a:ahLst/>
            <a:cxnLst/>
            <a:rect l="0" t="0" r="0" b="0"/>
            <a:pathLst>
              <a:path w="21600" h="21600" extrusionOk="0">
                <a:moveTo>
                  <a:pt x="0" y="21600"/>
                </a:moveTo>
                <a:lnTo>
                  <a:pt x="30" y="0"/>
                </a:lnTo>
                <a:lnTo>
                  <a:pt x="21600" y="12270"/>
                </a:lnTo>
                <a:lnTo>
                  <a:pt x="21570" y="20357"/>
                </a:lnTo>
                <a:close/>
              </a:path>
            </a:pathLst>
          </a:custGeom>
          <a:solidFill>
            <a:srgbClr val="80000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Shape 213"/>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14" name="Shape 214"/>
          <p:cNvSpPr/>
          <p:nvPr/>
        </p:nvSpPr>
        <p:spPr>
          <a:xfrm flipH="1">
            <a:off x="-57120" y="12498219"/>
            <a:ext cx="12719103" cy="1263902"/>
          </a:xfrm>
          <a:custGeom>
            <a:avLst/>
            <a:gdLst/>
            <a:ahLst/>
            <a:cxnLst/>
            <a:rect l="0" t="0" r="0" b="0"/>
            <a:pathLst>
              <a:path w="21600" h="21600" extrusionOk="0">
                <a:moveTo>
                  <a:pt x="0" y="21101"/>
                </a:moveTo>
                <a:lnTo>
                  <a:pt x="21600" y="0"/>
                </a:lnTo>
                <a:lnTo>
                  <a:pt x="21583" y="21600"/>
                </a:lnTo>
                <a:close/>
              </a:path>
            </a:pathLst>
          </a:custGeom>
          <a:solidFill>
            <a:srgbClr val="EA4335"/>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Shape 215"/>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pic>
        <p:nvPicPr>
          <p:cNvPr id="216" name="Shape 216" descr="Shape 213"/>
          <p:cNvPicPr preferRelativeResize="0"/>
          <p:nvPr/>
        </p:nvPicPr>
        <p:blipFill rotWithShape="1">
          <a:blip r:embed="rId2">
            <a:alphaModFix/>
          </a:blip>
          <a:srcRect/>
          <a:stretch/>
        </p:blipFill>
        <p:spPr>
          <a:xfrm>
            <a:off x="254123" y="12721794"/>
            <a:ext cx="3127201" cy="859202"/>
          </a:xfrm>
          <a:prstGeom prst="rect">
            <a:avLst/>
          </a:prstGeom>
          <a:noFill/>
          <a:ln>
            <a:noFill/>
          </a:ln>
        </p:spPr>
      </p:pic>
      <p:sp>
        <p:nvSpPr>
          <p:cNvPr id="217" name="Shape 217"/>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Yellow Footer">
  <p:cSld name="Blank Yellow Footer">
    <p:bg>
      <p:bgPr>
        <a:solidFill>
          <a:srgbClr val="FFFFFF"/>
        </a:solidFill>
        <a:effectLst/>
      </p:bgPr>
    </p:bg>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20" name="Shape 220"/>
          <p:cNvSpPr/>
          <p:nvPr/>
        </p:nvSpPr>
        <p:spPr>
          <a:xfrm flipH="1">
            <a:off x="68520" y="12314000"/>
            <a:ext cx="24384002" cy="1462502"/>
          </a:xfrm>
          <a:custGeom>
            <a:avLst/>
            <a:gdLst/>
            <a:ahLst/>
            <a:cxnLst/>
            <a:rect l="0" t="0" r="0" b="0"/>
            <a:pathLst>
              <a:path w="21600" h="21600" extrusionOk="0">
                <a:moveTo>
                  <a:pt x="0" y="21600"/>
                </a:moveTo>
                <a:lnTo>
                  <a:pt x="30" y="0"/>
                </a:lnTo>
                <a:lnTo>
                  <a:pt x="21600" y="12270"/>
                </a:lnTo>
                <a:lnTo>
                  <a:pt x="21570" y="20357"/>
                </a:lnTo>
                <a:close/>
              </a:path>
            </a:pathLst>
          </a:custGeom>
          <a:solidFill>
            <a:srgbClr val="FBBC05"/>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Shape 221"/>
          <p:cNvSpPr/>
          <p:nvPr/>
        </p:nvSpPr>
        <p:spPr>
          <a:xfrm flipH="1">
            <a:off x="-33100" y="12498219"/>
            <a:ext cx="12719103" cy="1263902"/>
          </a:xfrm>
          <a:custGeom>
            <a:avLst/>
            <a:gdLst/>
            <a:ahLst/>
            <a:cxnLst/>
            <a:rect l="0" t="0" r="0" b="0"/>
            <a:pathLst>
              <a:path w="21600" h="21600" extrusionOk="0">
                <a:moveTo>
                  <a:pt x="0" y="21101"/>
                </a:moveTo>
                <a:lnTo>
                  <a:pt x="21600" y="0"/>
                </a:lnTo>
                <a:lnTo>
                  <a:pt x="21583" y="21600"/>
                </a:lnTo>
                <a:close/>
              </a:path>
            </a:pathLst>
          </a:custGeom>
          <a:solidFill>
            <a:srgbClr val="FFCC50"/>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Shape 222"/>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pic>
        <p:nvPicPr>
          <p:cNvPr id="223" name="Shape 223" descr="Shape 220"/>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224" name="Shape 224"/>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Green Footer">
  <p:cSld name="Blank Green Footer">
    <p:bg>
      <p:bgPr>
        <a:solidFill>
          <a:srgbClr val="FFFFFF"/>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27" name="Shape 227"/>
          <p:cNvSpPr/>
          <p:nvPr/>
        </p:nvSpPr>
        <p:spPr>
          <a:xfrm flipH="1">
            <a:off x="191821" y="12314000"/>
            <a:ext cx="24260701" cy="1462502"/>
          </a:xfrm>
          <a:custGeom>
            <a:avLst/>
            <a:gdLst/>
            <a:ahLst/>
            <a:cxnLst/>
            <a:rect l="0" t="0" r="0" b="0"/>
            <a:pathLst>
              <a:path w="21600" h="21600" extrusionOk="0">
                <a:moveTo>
                  <a:pt x="0" y="21600"/>
                </a:moveTo>
                <a:lnTo>
                  <a:pt x="30" y="0"/>
                </a:lnTo>
                <a:lnTo>
                  <a:pt x="21600" y="12270"/>
                </a:lnTo>
                <a:lnTo>
                  <a:pt x="21570" y="20357"/>
                </a:lnTo>
                <a:close/>
              </a:path>
            </a:pathLst>
          </a:custGeom>
          <a:solidFill>
            <a:srgbClr val="34935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Shape 228"/>
          <p:cNvSpPr/>
          <p:nvPr/>
        </p:nvSpPr>
        <p:spPr>
          <a:xfrm flipH="1">
            <a:off x="-33100" y="12498219"/>
            <a:ext cx="12719103" cy="1263902"/>
          </a:xfrm>
          <a:custGeom>
            <a:avLst/>
            <a:gdLst/>
            <a:ahLst/>
            <a:cxnLst/>
            <a:rect l="0" t="0" r="0" b="0"/>
            <a:pathLst>
              <a:path w="21600" h="21600" extrusionOk="0">
                <a:moveTo>
                  <a:pt x="0" y="21101"/>
                </a:moveTo>
                <a:lnTo>
                  <a:pt x="21600" y="0"/>
                </a:lnTo>
                <a:lnTo>
                  <a:pt x="21583" y="21600"/>
                </a:lnTo>
                <a:close/>
              </a:path>
            </a:pathLst>
          </a:custGeom>
          <a:solidFill>
            <a:srgbClr val="34A853"/>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Shape 229"/>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pic>
        <p:nvPicPr>
          <p:cNvPr id="230" name="Shape 230" descr="Shape 227"/>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231" name="Shape 231"/>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Gray Footer">
  <p:cSld name="Blank Gray Footer">
    <p:bg>
      <p:bgPr>
        <a:solidFill>
          <a:srgbClr val="FFFFFF"/>
        </a:solidFill>
        <a:effectLst/>
      </p:bgPr>
    </p:bg>
    <p:spTree>
      <p:nvGrpSpPr>
        <p:cNvPr id="1" name="Shape 232"/>
        <p:cNvGrpSpPr/>
        <p:nvPr/>
      </p:nvGrpSpPr>
      <p:grpSpPr>
        <a:xfrm>
          <a:off x="0" y="0"/>
          <a:ext cx="0" cy="0"/>
          <a:chOff x="0" y="0"/>
          <a:chExt cx="0" cy="0"/>
        </a:xfrm>
      </p:grpSpPr>
      <p:sp>
        <p:nvSpPr>
          <p:cNvPr id="233" name="Shape 233"/>
          <p:cNvSpPr/>
          <p:nvPr/>
        </p:nvSpPr>
        <p:spPr>
          <a:xfrm flipH="1">
            <a:off x="169330" y="12314000"/>
            <a:ext cx="24283203" cy="1462502"/>
          </a:xfrm>
          <a:custGeom>
            <a:avLst/>
            <a:gdLst/>
            <a:ahLst/>
            <a:cxnLst/>
            <a:rect l="0" t="0" r="0" b="0"/>
            <a:pathLst>
              <a:path w="21600" h="21600" extrusionOk="0">
                <a:moveTo>
                  <a:pt x="0" y="21600"/>
                </a:moveTo>
                <a:lnTo>
                  <a:pt x="30" y="0"/>
                </a:lnTo>
                <a:lnTo>
                  <a:pt x="21600" y="12270"/>
                </a:lnTo>
                <a:lnTo>
                  <a:pt x="21570" y="20357"/>
                </a:lnTo>
                <a:close/>
              </a:path>
            </a:pathLst>
          </a:custGeom>
          <a:solidFill>
            <a:srgbClr val="666666"/>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Shape 234"/>
          <p:cNvSpPr/>
          <p:nvPr/>
        </p:nvSpPr>
        <p:spPr>
          <a:xfrm flipH="1">
            <a:off x="-33100" y="12498219"/>
            <a:ext cx="12719103" cy="1263902"/>
          </a:xfrm>
          <a:custGeom>
            <a:avLst/>
            <a:gdLst/>
            <a:ahLst/>
            <a:cxnLst/>
            <a:rect l="0" t="0" r="0" b="0"/>
            <a:pathLst>
              <a:path w="21600" h="21600" extrusionOk="0">
                <a:moveTo>
                  <a:pt x="0" y="21101"/>
                </a:moveTo>
                <a:lnTo>
                  <a:pt x="21600" y="0"/>
                </a:lnTo>
                <a:lnTo>
                  <a:pt x="21583" y="21600"/>
                </a:lnTo>
                <a:close/>
              </a:path>
            </a:pathLst>
          </a:custGeom>
          <a:solidFill>
            <a:srgbClr val="999999"/>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Shape 235"/>
          <p:cNvSpPr txBox="1">
            <a:spLocks noGrp="1"/>
          </p:cNvSpPr>
          <p:nvPr>
            <p:ph type="title"/>
          </p:nvPr>
        </p:nvSpPr>
        <p:spPr>
          <a:xfrm>
            <a:off x="445599" y="1392998"/>
            <a:ext cx="17637601"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36" name="Shape 236"/>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D9D9D9"/>
              </a:buClr>
              <a:buSzPts val="1600"/>
              <a:buFont typeface="Roboto"/>
              <a:buNone/>
            </a:pPr>
            <a:r>
              <a:rPr lang="en-US" sz="1600" b="0" i="0" u="none" strike="noStrike" cap="none">
                <a:solidFill>
                  <a:srgbClr val="D9D9D9"/>
                </a:solidFill>
                <a:latin typeface="Roboto"/>
                <a:ea typeface="Roboto"/>
                <a:cs typeface="Roboto"/>
                <a:sym typeface="Roboto"/>
              </a:rPr>
              <a:t>Proprietary + Confidential</a:t>
            </a:r>
            <a:endParaRPr/>
          </a:p>
        </p:txBody>
      </p:sp>
      <p:pic>
        <p:nvPicPr>
          <p:cNvPr id="237" name="Shape 237" descr="Shape 234"/>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238" name="Shape 238"/>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bg>
      <p:bgPr>
        <a:solidFill>
          <a:srgbClr val="FFFFFF"/>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alf Color Blue">
  <p:cSld name="Half Color Blue">
    <p:bg>
      <p:bgPr>
        <a:solidFill>
          <a:srgbClr val="FFFFFF"/>
        </a:solidFill>
        <a:effectLst/>
      </p:bgPr>
    </p:bg>
    <p:spTree>
      <p:nvGrpSpPr>
        <p:cNvPr id="1" name="Shape 241"/>
        <p:cNvGrpSpPr/>
        <p:nvPr/>
      </p:nvGrpSpPr>
      <p:grpSpPr>
        <a:xfrm>
          <a:off x="0" y="0"/>
          <a:ext cx="0" cy="0"/>
          <a:chOff x="0" y="0"/>
          <a:chExt cx="0" cy="0"/>
        </a:xfrm>
      </p:grpSpPr>
      <p:sp>
        <p:nvSpPr>
          <p:cNvPr id="242" name="Shape 242"/>
          <p:cNvSpPr/>
          <p:nvPr/>
        </p:nvSpPr>
        <p:spPr>
          <a:xfrm>
            <a:off x="11764467" y="0"/>
            <a:ext cx="12619203" cy="13716000"/>
          </a:xfrm>
          <a:prstGeom prst="rect">
            <a:avLst/>
          </a:prstGeom>
          <a:solidFill>
            <a:srgbClr val="4285F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Shape 243"/>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44" name="Shape 244"/>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245" name="Shape 245" descr="Shape 242"/>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246" name="Shape 246"/>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alf Color Blue &amp; 1 Text">
  <p:cSld name="Half Color Blue &amp; 1 Text">
    <p:bg>
      <p:bgPr>
        <a:solidFill>
          <a:srgbClr val="FFFFFF"/>
        </a:solidFill>
        <a:effectLst/>
      </p:bgPr>
    </p:bg>
    <p:spTree>
      <p:nvGrpSpPr>
        <p:cNvPr id="1" name="Shape 247"/>
        <p:cNvGrpSpPr/>
        <p:nvPr/>
      </p:nvGrpSpPr>
      <p:grpSpPr>
        <a:xfrm>
          <a:off x="0" y="0"/>
          <a:ext cx="0" cy="0"/>
          <a:chOff x="0" y="0"/>
          <a:chExt cx="0" cy="0"/>
        </a:xfrm>
      </p:grpSpPr>
      <p:sp>
        <p:nvSpPr>
          <p:cNvPr id="248" name="Shape 248"/>
          <p:cNvSpPr/>
          <p:nvPr/>
        </p:nvSpPr>
        <p:spPr>
          <a:xfrm>
            <a:off x="11764467" y="0"/>
            <a:ext cx="12619203" cy="13716000"/>
          </a:xfrm>
          <a:prstGeom prst="rect">
            <a:avLst/>
          </a:prstGeom>
          <a:solidFill>
            <a:srgbClr val="4285F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Shape 249"/>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50" name="Shape 250"/>
          <p:cNvSpPr txBox="1">
            <a:spLocks noGrp="1"/>
          </p:cNvSpPr>
          <p:nvPr>
            <p:ph type="body" idx="1"/>
          </p:nvPr>
        </p:nvSpPr>
        <p:spPr>
          <a:xfrm>
            <a:off x="480399" y="4107600"/>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1pPr>
            <a:lvl2pPr marL="914400" marR="0" lvl="1"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2pPr>
            <a:lvl3pPr marL="1371600" marR="0" lvl="2"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3pPr>
            <a:lvl4pPr marL="1828800" marR="0" lvl="3"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4pPr>
            <a:lvl5pPr marL="2286000" marR="0" lvl="4"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51" name="Shape 251"/>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252" name="Shape 252" descr="Shape 249"/>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253" name="Shape 253"/>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alf Color Blue &amp; 3 Text">
  <p:cSld name="Half Color Blue &amp; 3 Text">
    <p:bg>
      <p:bgPr>
        <a:solidFill>
          <a:srgbClr val="FFFFFF"/>
        </a:solidFill>
        <a:effectLst/>
      </p:bgPr>
    </p:bg>
    <p:spTree>
      <p:nvGrpSpPr>
        <p:cNvPr id="1" name="Shape 254"/>
        <p:cNvGrpSpPr/>
        <p:nvPr/>
      </p:nvGrpSpPr>
      <p:grpSpPr>
        <a:xfrm>
          <a:off x="0" y="0"/>
          <a:ext cx="0" cy="0"/>
          <a:chOff x="0" y="0"/>
          <a:chExt cx="0" cy="0"/>
        </a:xfrm>
      </p:grpSpPr>
      <p:sp>
        <p:nvSpPr>
          <p:cNvPr id="255" name="Shape 255"/>
          <p:cNvSpPr/>
          <p:nvPr/>
        </p:nvSpPr>
        <p:spPr>
          <a:xfrm>
            <a:off x="11764467" y="0"/>
            <a:ext cx="12619203" cy="13716000"/>
          </a:xfrm>
          <a:prstGeom prst="rect">
            <a:avLst/>
          </a:prstGeom>
          <a:solidFill>
            <a:srgbClr val="4285F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Shape 256"/>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57" name="Shape 257"/>
          <p:cNvSpPr txBox="1">
            <a:spLocks noGrp="1"/>
          </p:cNvSpPr>
          <p:nvPr>
            <p:ph type="body" idx="1"/>
          </p:nvPr>
        </p:nvSpPr>
        <p:spPr>
          <a:xfrm>
            <a:off x="480399" y="4107600"/>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1pPr>
            <a:lvl2pPr marL="914400" marR="0" lvl="1"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2pPr>
            <a:lvl3pPr marL="1371600" marR="0" lvl="2"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3pPr>
            <a:lvl4pPr marL="1828800" marR="0" lvl="3"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4pPr>
            <a:lvl5pPr marL="2286000" marR="0" lvl="4"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58" name="Shape 258"/>
          <p:cNvSpPr txBox="1">
            <a:spLocks noGrp="1"/>
          </p:cNvSpPr>
          <p:nvPr>
            <p:ph type="body" idx="2"/>
          </p:nvPr>
        </p:nvSpPr>
        <p:spPr>
          <a:xfrm>
            <a:off x="504467" y="6509666"/>
            <a:ext cx="8840100" cy="2282403"/>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59" name="Shape 259"/>
          <p:cNvSpPr txBox="1">
            <a:spLocks noGrp="1"/>
          </p:cNvSpPr>
          <p:nvPr>
            <p:ph type="body" idx="3"/>
          </p:nvPr>
        </p:nvSpPr>
        <p:spPr>
          <a:xfrm>
            <a:off x="528467" y="9200067"/>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60" name="Shape 260"/>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261" name="Shape 261" descr="Shape 258"/>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262" name="Shape 262"/>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Half Color Red">
  <p:cSld name="Half Color Red">
    <p:bg>
      <p:bgPr>
        <a:solidFill>
          <a:srgbClr val="FFFFFF"/>
        </a:solidFill>
        <a:effectLst/>
      </p:bgPr>
    </p:bg>
    <p:spTree>
      <p:nvGrpSpPr>
        <p:cNvPr id="1" name="Shape 263"/>
        <p:cNvGrpSpPr/>
        <p:nvPr/>
      </p:nvGrpSpPr>
      <p:grpSpPr>
        <a:xfrm>
          <a:off x="0" y="0"/>
          <a:ext cx="0" cy="0"/>
          <a:chOff x="0" y="0"/>
          <a:chExt cx="0" cy="0"/>
        </a:xfrm>
      </p:grpSpPr>
      <p:sp>
        <p:nvSpPr>
          <p:cNvPr id="264" name="Shape 264"/>
          <p:cNvSpPr/>
          <p:nvPr/>
        </p:nvSpPr>
        <p:spPr>
          <a:xfrm>
            <a:off x="11764467" y="0"/>
            <a:ext cx="12619203" cy="13716000"/>
          </a:xfrm>
          <a:prstGeom prst="rect">
            <a:avLst/>
          </a:prstGeom>
          <a:solidFill>
            <a:srgbClr val="EA433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Shape 265"/>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66" name="Shape 266"/>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267" name="Shape 267" descr="Shape 264"/>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268" name="Shape 268"/>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_blanc_1">
  <p:cSld name="background_blanc_1">
    <p:bg>
      <p:bgPr>
        <a:solidFill>
          <a:srgbClr val="FFFFFF"/>
        </a:solidFill>
        <a:effectLst/>
      </p:bgPr>
    </p:bg>
    <p:spTree>
      <p:nvGrpSpPr>
        <p:cNvPr id="1" name="Shape 37"/>
        <p:cNvGrpSpPr/>
        <p:nvPr/>
      </p:nvGrpSpPr>
      <p:grpSpPr>
        <a:xfrm>
          <a:off x="0" y="0"/>
          <a:ext cx="0" cy="0"/>
          <a:chOff x="0" y="0"/>
          <a:chExt cx="0" cy="0"/>
        </a:xfrm>
      </p:grpSpPr>
      <p:sp>
        <p:nvSpPr>
          <p:cNvPr id="38" name="Shape 38"/>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alf Color Red &amp; 1 Text">
  <p:cSld name="Half Color Red &amp; 1 Text">
    <p:bg>
      <p:bgPr>
        <a:solidFill>
          <a:srgbClr val="FFFFFF"/>
        </a:solidFill>
        <a:effectLst/>
      </p:bgPr>
    </p:bg>
    <p:spTree>
      <p:nvGrpSpPr>
        <p:cNvPr id="1" name="Shape 269"/>
        <p:cNvGrpSpPr/>
        <p:nvPr/>
      </p:nvGrpSpPr>
      <p:grpSpPr>
        <a:xfrm>
          <a:off x="0" y="0"/>
          <a:ext cx="0" cy="0"/>
          <a:chOff x="0" y="0"/>
          <a:chExt cx="0" cy="0"/>
        </a:xfrm>
      </p:grpSpPr>
      <p:sp>
        <p:nvSpPr>
          <p:cNvPr id="270" name="Shape 270"/>
          <p:cNvSpPr/>
          <p:nvPr/>
        </p:nvSpPr>
        <p:spPr>
          <a:xfrm>
            <a:off x="11764467" y="0"/>
            <a:ext cx="12619203" cy="13716000"/>
          </a:xfrm>
          <a:prstGeom prst="rect">
            <a:avLst/>
          </a:prstGeom>
          <a:solidFill>
            <a:srgbClr val="EA433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Shape 271"/>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72" name="Shape 272"/>
          <p:cNvSpPr txBox="1">
            <a:spLocks noGrp="1"/>
          </p:cNvSpPr>
          <p:nvPr>
            <p:ph type="body" idx="1"/>
          </p:nvPr>
        </p:nvSpPr>
        <p:spPr>
          <a:xfrm>
            <a:off x="480399" y="4107600"/>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1pPr>
            <a:lvl2pPr marL="914400" marR="0" lvl="1"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2pPr>
            <a:lvl3pPr marL="1371600" marR="0" lvl="2"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3pPr>
            <a:lvl4pPr marL="1828800" marR="0" lvl="3"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4pPr>
            <a:lvl5pPr marL="2286000" marR="0" lvl="4"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73" name="Shape 273"/>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274" name="Shape 274" descr="Shape 271"/>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275" name="Shape 275"/>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alf Color Red &amp; 3 Text">
  <p:cSld name="Half Color Red &amp; 3 Text">
    <p:bg>
      <p:bgPr>
        <a:solidFill>
          <a:srgbClr val="FFFFFF"/>
        </a:solidFill>
        <a:effectLst/>
      </p:bgPr>
    </p:bg>
    <p:spTree>
      <p:nvGrpSpPr>
        <p:cNvPr id="1" name="Shape 276"/>
        <p:cNvGrpSpPr/>
        <p:nvPr/>
      </p:nvGrpSpPr>
      <p:grpSpPr>
        <a:xfrm>
          <a:off x="0" y="0"/>
          <a:ext cx="0" cy="0"/>
          <a:chOff x="0" y="0"/>
          <a:chExt cx="0" cy="0"/>
        </a:xfrm>
      </p:grpSpPr>
      <p:sp>
        <p:nvSpPr>
          <p:cNvPr id="277" name="Shape 277"/>
          <p:cNvSpPr/>
          <p:nvPr/>
        </p:nvSpPr>
        <p:spPr>
          <a:xfrm>
            <a:off x="11764467" y="0"/>
            <a:ext cx="12619203" cy="13716000"/>
          </a:xfrm>
          <a:prstGeom prst="rect">
            <a:avLst/>
          </a:prstGeom>
          <a:solidFill>
            <a:srgbClr val="EA433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Shape 278"/>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79" name="Shape 279"/>
          <p:cNvSpPr txBox="1">
            <a:spLocks noGrp="1"/>
          </p:cNvSpPr>
          <p:nvPr>
            <p:ph type="body" idx="1"/>
          </p:nvPr>
        </p:nvSpPr>
        <p:spPr>
          <a:xfrm>
            <a:off x="480399" y="4107600"/>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1pPr>
            <a:lvl2pPr marL="914400" marR="0" lvl="1"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2pPr>
            <a:lvl3pPr marL="1371600" marR="0" lvl="2"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3pPr>
            <a:lvl4pPr marL="1828800" marR="0" lvl="3"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4pPr>
            <a:lvl5pPr marL="2286000" marR="0" lvl="4"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80" name="Shape 280"/>
          <p:cNvSpPr txBox="1">
            <a:spLocks noGrp="1"/>
          </p:cNvSpPr>
          <p:nvPr>
            <p:ph type="body" idx="2"/>
          </p:nvPr>
        </p:nvSpPr>
        <p:spPr>
          <a:xfrm>
            <a:off x="504467" y="6509666"/>
            <a:ext cx="8840100" cy="2282403"/>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81" name="Shape 281"/>
          <p:cNvSpPr txBox="1">
            <a:spLocks noGrp="1"/>
          </p:cNvSpPr>
          <p:nvPr>
            <p:ph type="body" idx="3"/>
          </p:nvPr>
        </p:nvSpPr>
        <p:spPr>
          <a:xfrm>
            <a:off x="528467" y="9200067"/>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82" name="Shape 282"/>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283" name="Shape 283" descr="Shape 280"/>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284" name="Shape 284"/>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alf Color Yellow">
  <p:cSld name="Half Color Yellow">
    <p:bg>
      <p:bgPr>
        <a:solidFill>
          <a:srgbClr val="FFFFFF"/>
        </a:solidFill>
        <a:effectLst/>
      </p:bgPr>
    </p:bg>
    <p:spTree>
      <p:nvGrpSpPr>
        <p:cNvPr id="1" name="Shape 285"/>
        <p:cNvGrpSpPr/>
        <p:nvPr/>
      </p:nvGrpSpPr>
      <p:grpSpPr>
        <a:xfrm>
          <a:off x="0" y="0"/>
          <a:ext cx="0" cy="0"/>
          <a:chOff x="0" y="0"/>
          <a:chExt cx="0" cy="0"/>
        </a:xfrm>
      </p:grpSpPr>
      <p:sp>
        <p:nvSpPr>
          <p:cNvPr id="286" name="Shape 286"/>
          <p:cNvSpPr/>
          <p:nvPr/>
        </p:nvSpPr>
        <p:spPr>
          <a:xfrm>
            <a:off x="11764467" y="0"/>
            <a:ext cx="12619203" cy="13716000"/>
          </a:xfrm>
          <a:prstGeom prst="rect">
            <a:avLst/>
          </a:prstGeom>
          <a:solidFill>
            <a:srgbClr val="FBBC0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Shape 287"/>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88" name="Shape 288"/>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289" name="Shape 289" descr="Shape 286"/>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290" name="Shape 290"/>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alf Color Yellow &amp; 1 Text">
  <p:cSld name="Half Color Yellow &amp; 1 Text">
    <p:bg>
      <p:bgPr>
        <a:solidFill>
          <a:srgbClr val="FFFFFF"/>
        </a:solidFill>
        <a:effectLst/>
      </p:bgPr>
    </p:bg>
    <p:spTree>
      <p:nvGrpSpPr>
        <p:cNvPr id="1" name="Shape 291"/>
        <p:cNvGrpSpPr/>
        <p:nvPr/>
      </p:nvGrpSpPr>
      <p:grpSpPr>
        <a:xfrm>
          <a:off x="0" y="0"/>
          <a:ext cx="0" cy="0"/>
          <a:chOff x="0" y="0"/>
          <a:chExt cx="0" cy="0"/>
        </a:xfrm>
      </p:grpSpPr>
      <p:sp>
        <p:nvSpPr>
          <p:cNvPr id="292" name="Shape 292"/>
          <p:cNvSpPr/>
          <p:nvPr/>
        </p:nvSpPr>
        <p:spPr>
          <a:xfrm>
            <a:off x="11764467" y="0"/>
            <a:ext cx="12619203" cy="13716000"/>
          </a:xfrm>
          <a:prstGeom prst="rect">
            <a:avLst/>
          </a:prstGeom>
          <a:solidFill>
            <a:srgbClr val="FBBC0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Shape 293"/>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294" name="Shape 294"/>
          <p:cNvSpPr txBox="1">
            <a:spLocks noGrp="1"/>
          </p:cNvSpPr>
          <p:nvPr>
            <p:ph type="body" idx="1"/>
          </p:nvPr>
        </p:nvSpPr>
        <p:spPr>
          <a:xfrm>
            <a:off x="480399" y="4107600"/>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1pPr>
            <a:lvl2pPr marL="914400" marR="0" lvl="1"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2pPr>
            <a:lvl3pPr marL="1371600" marR="0" lvl="2"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3pPr>
            <a:lvl4pPr marL="1828800" marR="0" lvl="3"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4pPr>
            <a:lvl5pPr marL="2286000" marR="0" lvl="4"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295" name="Shape 295"/>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296" name="Shape 296" descr="Shape 293"/>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297" name="Shape 297"/>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alf Color Yellow &amp; 3 Text">
  <p:cSld name="Half Color Yellow &amp; 3 Text">
    <p:bg>
      <p:bgPr>
        <a:solidFill>
          <a:srgbClr val="FFFFFF"/>
        </a:solidFill>
        <a:effectLst/>
      </p:bgPr>
    </p:bg>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480399" y="4107600"/>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1pPr>
            <a:lvl2pPr marL="914400" marR="0" lvl="1"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2pPr>
            <a:lvl3pPr marL="1371600" marR="0" lvl="2"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3pPr>
            <a:lvl4pPr marL="1828800" marR="0" lvl="3"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4pPr>
            <a:lvl5pPr marL="2286000" marR="0" lvl="4"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00" name="Shape 300"/>
          <p:cNvSpPr/>
          <p:nvPr/>
        </p:nvSpPr>
        <p:spPr>
          <a:xfrm>
            <a:off x="11764467" y="0"/>
            <a:ext cx="12619203" cy="13716000"/>
          </a:xfrm>
          <a:prstGeom prst="rect">
            <a:avLst/>
          </a:prstGeom>
          <a:solidFill>
            <a:srgbClr val="FBBC05"/>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302" name="Shape 302"/>
          <p:cNvSpPr txBox="1">
            <a:spLocks noGrp="1"/>
          </p:cNvSpPr>
          <p:nvPr>
            <p:ph type="body" idx="2"/>
          </p:nvPr>
        </p:nvSpPr>
        <p:spPr>
          <a:xfrm>
            <a:off x="504467" y="6509666"/>
            <a:ext cx="8840100" cy="2282403"/>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03" name="Shape 303"/>
          <p:cNvSpPr txBox="1">
            <a:spLocks noGrp="1"/>
          </p:cNvSpPr>
          <p:nvPr>
            <p:ph type="body" idx="3"/>
          </p:nvPr>
        </p:nvSpPr>
        <p:spPr>
          <a:xfrm>
            <a:off x="528467" y="9200067"/>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04" name="Shape 304"/>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305" name="Shape 305" descr="Shape 302"/>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306" name="Shape 306"/>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alf Color Green">
  <p:cSld name="Half Color Green">
    <p:bg>
      <p:bgPr>
        <a:solidFill>
          <a:srgbClr val="FFFFFF"/>
        </a:solidFill>
        <a:effectLst/>
      </p:bgPr>
    </p:bg>
    <p:spTree>
      <p:nvGrpSpPr>
        <p:cNvPr id="1" name="Shape 307"/>
        <p:cNvGrpSpPr/>
        <p:nvPr/>
      </p:nvGrpSpPr>
      <p:grpSpPr>
        <a:xfrm>
          <a:off x="0" y="0"/>
          <a:ext cx="0" cy="0"/>
          <a:chOff x="0" y="0"/>
          <a:chExt cx="0" cy="0"/>
        </a:xfrm>
      </p:grpSpPr>
      <p:sp>
        <p:nvSpPr>
          <p:cNvPr id="308" name="Shape 308"/>
          <p:cNvSpPr/>
          <p:nvPr/>
        </p:nvSpPr>
        <p:spPr>
          <a:xfrm>
            <a:off x="11764467" y="0"/>
            <a:ext cx="12619203" cy="13716000"/>
          </a:xfrm>
          <a:prstGeom prst="rect">
            <a:avLst/>
          </a:prstGeom>
          <a:solidFill>
            <a:srgbClr val="34A85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Shape 309"/>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310" name="Shape 310"/>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311" name="Shape 311" descr="Shape 308"/>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312" name="Shape 312"/>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Half Color Green &amp; 1 Text">
  <p:cSld name="Half Color Green &amp; 1 Text">
    <p:bg>
      <p:bgPr>
        <a:solidFill>
          <a:srgbClr val="FFFFFF"/>
        </a:solidFill>
        <a:effectLst/>
      </p:bgPr>
    </p:bg>
    <p:spTree>
      <p:nvGrpSpPr>
        <p:cNvPr id="1" name="Shape 313"/>
        <p:cNvGrpSpPr/>
        <p:nvPr/>
      </p:nvGrpSpPr>
      <p:grpSpPr>
        <a:xfrm>
          <a:off x="0" y="0"/>
          <a:ext cx="0" cy="0"/>
          <a:chOff x="0" y="0"/>
          <a:chExt cx="0" cy="0"/>
        </a:xfrm>
      </p:grpSpPr>
      <p:sp>
        <p:nvSpPr>
          <p:cNvPr id="314" name="Shape 314"/>
          <p:cNvSpPr/>
          <p:nvPr/>
        </p:nvSpPr>
        <p:spPr>
          <a:xfrm>
            <a:off x="11764467" y="0"/>
            <a:ext cx="12619203" cy="13716000"/>
          </a:xfrm>
          <a:prstGeom prst="rect">
            <a:avLst/>
          </a:prstGeom>
          <a:solidFill>
            <a:srgbClr val="34A85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Shape 315"/>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316" name="Shape 316"/>
          <p:cNvSpPr txBox="1">
            <a:spLocks noGrp="1"/>
          </p:cNvSpPr>
          <p:nvPr>
            <p:ph type="body" idx="1"/>
          </p:nvPr>
        </p:nvSpPr>
        <p:spPr>
          <a:xfrm>
            <a:off x="480399" y="4107600"/>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1pPr>
            <a:lvl2pPr marL="914400" marR="0" lvl="1"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2pPr>
            <a:lvl3pPr marL="1371600" marR="0" lvl="2"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3pPr>
            <a:lvl4pPr marL="1828800" marR="0" lvl="3"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4pPr>
            <a:lvl5pPr marL="2286000" marR="0" lvl="4"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17" name="Shape 317"/>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318" name="Shape 318" descr="Shape 315"/>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319" name="Shape 319"/>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Half Color Green &amp; 3 Text">
  <p:cSld name="Half Color Green &amp; 3 Text">
    <p:bg>
      <p:bgPr>
        <a:solidFill>
          <a:srgbClr val="FFFFFF"/>
        </a:solidFill>
        <a:effectLst/>
      </p:bgPr>
    </p:bg>
    <p:spTree>
      <p:nvGrpSpPr>
        <p:cNvPr id="1" name="Shape 320"/>
        <p:cNvGrpSpPr/>
        <p:nvPr/>
      </p:nvGrpSpPr>
      <p:grpSpPr>
        <a:xfrm>
          <a:off x="0" y="0"/>
          <a:ext cx="0" cy="0"/>
          <a:chOff x="0" y="0"/>
          <a:chExt cx="0" cy="0"/>
        </a:xfrm>
      </p:grpSpPr>
      <p:sp>
        <p:nvSpPr>
          <p:cNvPr id="321" name="Shape 321"/>
          <p:cNvSpPr/>
          <p:nvPr/>
        </p:nvSpPr>
        <p:spPr>
          <a:xfrm>
            <a:off x="11764467" y="0"/>
            <a:ext cx="12619203" cy="13716000"/>
          </a:xfrm>
          <a:prstGeom prst="rect">
            <a:avLst/>
          </a:prstGeom>
          <a:solidFill>
            <a:srgbClr val="34A85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Shape 322"/>
          <p:cNvSpPr txBox="1">
            <a:spLocks noGrp="1"/>
          </p:cNvSpPr>
          <p:nvPr>
            <p:ph type="title"/>
          </p:nvPr>
        </p:nvSpPr>
        <p:spPr>
          <a:xfrm>
            <a:off x="445599" y="1392998"/>
            <a:ext cx="10380902" cy="2015103"/>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666666"/>
              </a:buClr>
              <a:buSzPts val="6900"/>
              <a:buFont typeface="Roboto"/>
              <a:buNone/>
              <a:defRPr sz="6900" b="0" i="0" u="none" strike="noStrike" cap="none">
                <a:solidFill>
                  <a:srgbClr val="666666"/>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323" name="Shape 323"/>
          <p:cNvSpPr txBox="1">
            <a:spLocks noGrp="1"/>
          </p:cNvSpPr>
          <p:nvPr>
            <p:ph type="body" idx="1"/>
          </p:nvPr>
        </p:nvSpPr>
        <p:spPr>
          <a:xfrm>
            <a:off x="480399" y="4107600"/>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1pPr>
            <a:lvl2pPr marL="914400" marR="0" lvl="1"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2pPr>
            <a:lvl3pPr marL="1371600" marR="0" lvl="2"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3pPr>
            <a:lvl4pPr marL="1828800" marR="0" lvl="3"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4pPr>
            <a:lvl5pPr marL="2286000" marR="0" lvl="4" indent="-228600" algn="l" rtl="0">
              <a:lnSpc>
                <a:spcPct val="115000"/>
              </a:lnSpc>
              <a:spcBef>
                <a:spcPts val="0"/>
              </a:spcBef>
              <a:spcAft>
                <a:spcPts val="0"/>
              </a:spcAft>
              <a:buClr>
                <a:srgbClr val="595959"/>
              </a:buClr>
              <a:buSzPts val="3200"/>
              <a:buFont typeface="Roboto"/>
              <a:buNone/>
              <a:defRPr sz="3200" b="0" i="0" u="none" strike="noStrike" cap="none">
                <a:solidFill>
                  <a:srgbClr val="595959"/>
                </a:solidFill>
                <a:latin typeface="Roboto"/>
                <a:ea typeface="Roboto"/>
                <a:cs typeface="Roboto"/>
                <a:sym typeface="Roboto"/>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24" name="Shape 324"/>
          <p:cNvSpPr txBox="1">
            <a:spLocks noGrp="1"/>
          </p:cNvSpPr>
          <p:nvPr>
            <p:ph type="body" idx="2"/>
          </p:nvPr>
        </p:nvSpPr>
        <p:spPr>
          <a:xfrm>
            <a:off x="504467" y="6509666"/>
            <a:ext cx="8840100" cy="2282403"/>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25" name="Shape 325"/>
          <p:cNvSpPr txBox="1">
            <a:spLocks noGrp="1"/>
          </p:cNvSpPr>
          <p:nvPr>
            <p:ph type="body" idx="3"/>
          </p:nvPr>
        </p:nvSpPr>
        <p:spPr>
          <a:xfrm>
            <a:off x="528467" y="9200067"/>
            <a:ext cx="8840101" cy="2282402"/>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26" name="Shape 326"/>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327" name="Shape 327" descr="Shape 324"/>
          <p:cNvPicPr preferRelativeResize="0"/>
          <p:nvPr/>
        </p:nvPicPr>
        <p:blipFill rotWithShape="1">
          <a:blip r:embed="rId2">
            <a:alphaModFix/>
          </a:blip>
          <a:srcRect/>
          <a:stretch/>
        </p:blipFill>
        <p:spPr>
          <a:xfrm>
            <a:off x="469932" y="12911400"/>
            <a:ext cx="1435201" cy="456002"/>
          </a:xfrm>
          <a:prstGeom prst="rect">
            <a:avLst/>
          </a:prstGeom>
          <a:noFill/>
          <a:ln>
            <a:noFill/>
          </a:ln>
        </p:spPr>
      </p:pic>
      <p:sp>
        <p:nvSpPr>
          <p:cNvPr id="328" name="Shape 328"/>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Blue">
  <p:cSld name="Section Header Blue">
    <p:bg>
      <p:bgPr>
        <a:solidFill>
          <a:srgbClr val="4285F4"/>
        </a:solidFill>
        <a:effectLst/>
      </p:bgPr>
    </p:bg>
    <p:spTree>
      <p:nvGrpSpPr>
        <p:cNvPr id="1" name="Shape 329"/>
        <p:cNvGrpSpPr/>
        <p:nvPr/>
      </p:nvGrpSpPr>
      <p:grpSpPr>
        <a:xfrm>
          <a:off x="0" y="0"/>
          <a:ext cx="0" cy="0"/>
          <a:chOff x="0" y="0"/>
          <a:chExt cx="0" cy="0"/>
        </a:xfrm>
      </p:grpSpPr>
      <p:sp>
        <p:nvSpPr>
          <p:cNvPr id="330" name="Shape 330"/>
          <p:cNvSpPr/>
          <p:nvPr/>
        </p:nvSpPr>
        <p:spPr>
          <a:xfrm flipH="1">
            <a:off x="9200821" y="2047866"/>
            <a:ext cx="15183300" cy="11667903"/>
          </a:xfrm>
          <a:custGeom>
            <a:avLst/>
            <a:gdLst/>
            <a:ahLst/>
            <a:cxnLst/>
            <a:rect l="0" t="0" r="0" b="0"/>
            <a:pathLst>
              <a:path w="21600" h="21600" extrusionOk="0">
                <a:moveTo>
                  <a:pt x="0" y="21600"/>
                </a:moveTo>
                <a:lnTo>
                  <a:pt x="21600" y="21600"/>
                </a:lnTo>
                <a:lnTo>
                  <a:pt x="0" y="0"/>
                </a:lnTo>
                <a:close/>
              </a:path>
            </a:pathLst>
          </a:custGeom>
          <a:solidFill>
            <a:srgbClr val="7BAAF7"/>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Shape 331"/>
          <p:cNvSpPr txBox="1"/>
          <p:nvPr/>
        </p:nvSpPr>
        <p:spPr>
          <a:xfrm>
            <a:off x="21159198" y="12469000"/>
            <a:ext cx="3224703" cy="728851"/>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sp>
        <p:nvSpPr>
          <p:cNvPr id="332" name="Shape 332"/>
          <p:cNvSpPr txBox="1"/>
          <p:nvPr/>
        </p:nvSpPr>
        <p:spPr>
          <a:xfrm>
            <a:off x="21159198" y="12469000"/>
            <a:ext cx="3224703" cy="728851"/>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pic>
        <p:nvPicPr>
          <p:cNvPr id="333" name="Shape 333" descr="Shape 330"/>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334" name="Shape 334"/>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sp>
        <p:nvSpPr>
          <p:cNvPr id="335" name="Shape 335"/>
          <p:cNvSpPr/>
          <p:nvPr/>
        </p:nvSpPr>
        <p:spPr>
          <a:xfrm rot="10800000">
            <a:off x="8703429" y="100"/>
            <a:ext cx="15680702" cy="7986301"/>
          </a:xfrm>
          <a:custGeom>
            <a:avLst/>
            <a:gdLst/>
            <a:ahLst/>
            <a:cxnLst/>
            <a:rect l="0" t="0" r="0" b="0"/>
            <a:pathLst>
              <a:path w="21600" h="21600" extrusionOk="0">
                <a:moveTo>
                  <a:pt x="0" y="21600"/>
                </a:moveTo>
                <a:lnTo>
                  <a:pt x="21600" y="21600"/>
                </a:lnTo>
                <a:lnTo>
                  <a:pt x="0" y="0"/>
                </a:lnTo>
                <a:close/>
              </a:path>
            </a:pathLst>
          </a:custGeom>
          <a:solidFill>
            <a:srgbClr val="3367D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Shape 336"/>
          <p:cNvSpPr txBox="1">
            <a:spLocks noGrp="1"/>
          </p:cNvSpPr>
          <p:nvPr>
            <p:ph type="title"/>
          </p:nvPr>
        </p:nvSpPr>
        <p:spPr>
          <a:xfrm>
            <a:off x="469932" y="1979398"/>
            <a:ext cx="21925502" cy="270090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9600"/>
              <a:buFont typeface="Roboto"/>
              <a:buNone/>
              <a:defRPr sz="9600" b="0" i="0" u="none" strike="noStrike" cap="none">
                <a:solidFill>
                  <a:srgbClr val="FFFFFF"/>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337" name="Shape 337"/>
          <p:cNvSpPr txBox="1">
            <a:spLocks noGrp="1"/>
          </p:cNvSpPr>
          <p:nvPr>
            <p:ph type="sldNum" idx="12"/>
          </p:nvPr>
        </p:nvSpPr>
        <p:spPr>
          <a:xfrm>
            <a:off x="22593219" y="12457304"/>
            <a:ext cx="1022923" cy="1005579"/>
          </a:xfrm>
          <a:prstGeom prst="rect">
            <a:avLst/>
          </a:prstGeom>
          <a:noFill/>
          <a:ln>
            <a:noFill/>
          </a:ln>
        </p:spPr>
        <p:txBody>
          <a:bodyPr spcFirstLastPara="1" wrap="square" lIns="243750" tIns="243750" rIns="243750" bIns="243750" anchor="ctr" anchorCtr="0">
            <a:noAutofit/>
          </a:bodyPr>
          <a:lstStyle>
            <a:lvl1pPr marL="0" marR="0" lvl="0"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Red">
  <p:cSld name="Section Header Red">
    <p:bg>
      <p:bgPr>
        <a:solidFill>
          <a:srgbClr val="EA4335"/>
        </a:solidFill>
        <a:effectLst/>
      </p:bgPr>
    </p:bg>
    <p:spTree>
      <p:nvGrpSpPr>
        <p:cNvPr id="1" name="Shape 338"/>
        <p:cNvGrpSpPr/>
        <p:nvPr/>
      </p:nvGrpSpPr>
      <p:grpSpPr>
        <a:xfrm>
          <a:off x="0" y="0"/>
          <a:ext cx="0" cy="0"/>
          <a:chOff x="0" y="0"/>
          <a:chExt cx="0" cy="0"/>
        </a:xfrm>
      </p:grpSpPr>
      <p:sp>
        <p:nvSpPr>
          <p:cNvPr id="339" name="Shape 339"/>
          <p:cNvSpPr txBox="1"/>
          <p:nvPr/>
        </p:nvSpPr>
        <p:spPr>
          <a:xfrm>
            <a:off x="21159198" y="12469000"/>
            <a:ext cx="3224703" cy="728851"/>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sp>
        <p:nvSpPr>
          <p:cNvPr id="340" name="Shape 340"/>
          <p:cNvSpPr/>
          <p:nvPr/>
        </p:nvSpPr>
        <p:spPr>
          <a:xfrm flipH="1">
            <a:off x="9200821" y="2047866"/>
            <a:ext cx="15183300" cy="11667903"/>
          </a:xfrm>
          <a:custGeom>
            <a:avLst/>
            <a:gdLst/>
            <a:ahLst/>
            <a:cxnLst/>
            <a:rect l="0" t="0" r="0" b="0"/>
            <a:pathLst>
              <a:path w="21600" h="21600" extrusionOk="0">
                <a:moveTo>
                  <a:pt x="0" y="21600"/>
                </a:moveTo>
                <a:lnTo>
                  <a:pt x="21600" y="21600"/>
                </a:lnTo>
                <a:lnTo>
                  <a:pt x="0" y="0"/>
                </a:lnTo>
                <a:close/>
              </a:path>
            </a:pathLst>
          </a:custGeom>
          <a:solidFill>
            <a:srgbClr val="FF525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Shape 341"/>
          <p:cNvSpPr/>
          <p:nvPr/>
        </p:nvSpPr>
        <p:spPr>
          <a:xfrm rot="10800000">
            <a:off x="8703429" y="100"/>
            <a:ext cx="15680702" cy="7986301"/>
          </a:xfrm>
          <a:custGeom>
            <a:avLst/>
            <a:gdLst/>
            <a:ahLst/>
            <a:cxnLst/>
            <a:rect l="0" t="0" r="0" b="0"/>
            <a:pathLst>
              <a:path w="21600" h="21600" extrusionOk="0">
                <a:moveTo>
                  <a:pt x="0" y="21600"/>
                </a:moveTo>
                <a:lnTo>
                  <a:pt x="21600" y="21600"/>
                </a:lnTo>
                <a:lnTo>
                  <a:pt x="0" y="0"/>
                </a:lnTo>
                <a:close/>
              </a:path>
            </a:pathLst>
          </a:custGeom>
          <a:solidFill>
            <a:srgbClr val="98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Shape 342"/>
          <p:cNvSpPr txBox="1">
            <a:spLocks noGrp="1"/>
          </p:cNvSpPr>
          <p:nvPr>
            <p:ph type="title"/>
          </p:nvPr>
        </p:nvSpPr>
        <p:spPr>
          <a:xfrm>
            <a:off x="469932" y="1979398"/>
            <a:ext cx="21925502" cy="270090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9600"/>
              <a:buFont typeface="Roboto"/>
              <a:buNone/>
              <a:defRPr sz="9600" b="0" i="0" u="none" strike="noStrike" cap="none">
                <a:solidFill>
                  <a:srgbClr val="FFFFFF"/>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pic>
        <p:nvPicPr>
          <p:cNvPr id="343" name="Shape 343" descr="Shape 340"/>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344" name="Shape 344"/>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sp>
        <p:nvSpPr>
          <p:cNvPr id="345" name="Shape 345"/>
          <p:cNvSpPr txBox="1">
            <a:spLocks noGrp="1"/>
          </p:cNvSpPr>
          <p:nvPr>
            <p:ph type="sldNum" idx="12"/>
          </p:nvPr>
        </p:nvSpPr>
        <p:spPr>
          <a:xfrm>
            <a:off x="22593219" y="12457304"/>
            <a:ext cx="1022923" cy="1005579"/>
          </a:xfrm>
          <a:prstGeom prst="rect">
            <a:avLst/>
          </a:prstGeom>
          <a:noFill/>
          <a:ln>
            <a:noFill/>
          </a:ln>
        </p:spPr>
        <p:txBody>
          <a:bodyPr spcFirstLastPara="1" wrap="square" lIns="243750" tIns="243750" rIns="243750" bIns="243750" anchor="ctr" anchorCtr="0">
            <a:noAutofit/>
          </a:bodyPr>
          <a:lstStyle>
            <a:lvl1pPr marL="0" marR="0" lvl="0"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d_accroche">
  <p:cSld name="backgroud_accroche">
    <p:bg>
      <p:bgPr>
        <a:solidFill>
          <a:srgbClr val="EE4848"/>
        </a:solidFill>
        <a:effectLst/>
      </p:bgPr>
    </p:bg>
    <p:spTree>
      <p:nvGrpSpPr>
        <p:cNvPr id="1" name="Shape 39"/>
        <p:cNvGrpSpPr/>
        <p:nvPr/>
      </p:nvGrpSpPr>
      <p:grpSpPr>
        <a:xfrm>
          <a:off x="0" y="0"/>
          <a:ext cx="0" cy="0"/>
          <a:chOff x="0" y="0"/>
          <a:chExt cx="0" cy="0"/>
        </a:xfrm>
      </p:grpSpPr>
      <p:cxnSp>
        <p:nvCxnSpPr>
          <p:cNvPr id="40" name="Shape 40"/>
          <p:cNvCxnSpPr/>
          <p:nvPr/>
        </p:nvCxnSpPr>
        <p:spPr>
          <a:xfrm>
            <a:off x="10541000" y="1972526"/>
            <a:ext cx="3302000" cy="3"/>
          </a:xfrm>
          <a:prstGeom prst="straightConnector1">
            <a:avLst/>
          </a:prstGeom>
          <a:noFill/>
          <a:ln w="38100" cap="flat" cmpd="sng">
            <a:solidFill>
              <a:srgbClr val="FFFFFF"/>
            </a:solidFill>
            <a:prstDash val="solid"/>
            <a:miter lim="400000"/>
            <a:headEnd type="none" w="sm" len="sm"/>
            <a:tailEnd type="none" w="sm" len="sm"/>
          </a:ln>
        </p:spPr>
      </p:cxnSp>
      <p:cxnSp>
        <p:nvCxnSpPr>
          <p:cNvPr id="41" name="Shape 41"/>
          <p:cNvCxnSpPr/>
          <p:nvPr/>
        </p:nvCxnSpPr>
        <p:spPr>
          <a:xfrm>
            <a:off x="10541000" y="11784361"/>
            <a:ext cx="3302000" cy="2"/>
          </a:xfrm>
          <a:prstGeom prst="straightConnector1">
            <a:avLst/>
          </a:prstGeom>
          <a:noFill/>
          <a:ln w="38100" cap="flat" cmpd="sng">
            <a:solidFill>
              <a:srgbClr val="FFFFFF"/>
            </a:solidFill>
            <a:prstDash val="solid"/>
            <a:miter lim="400000"/>
            <a:headEnd type="none" w="sm" len="sm"/>
            <a:tailEnd type="none" w="sm" len="sm"/>
          </a:ln>
        </p:spPr>
      </p:cxnSp>
      <p:sp>
        <p:nvSpPr>
          <p:cNvPr id="42" name="Shape 42"/>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Yellow">
  <p:cSld name="Section Header Yellow">
    <p:bg>
      <p:bgPr>
        <a:solidFill>
          <a:srgbClr val="F4B400"/>
        </a:solidFill>
        <a:effectLst/>
      </p:bgPr>
    </p:bg>
    <p:spTree>
      <p:nvGrpSpPr>
        <p:cNvPr id="1" name="Shape 346"/>
        <p:cNvGrpSpPr/>
        <p:nvPr/>
      </p:nvGrpSpPr>
      <p:grpSpPr>
        <a:xfrm>
          <a:off x="0" y="0"/>
          <a:ext cx="0" cy="0"/>
          <a:chOff x="0" y="0"/>
          <a:chExt cx="0" cy="0"/>
        </a:xfrm>
      </p:grpSpPr>
      <p:sp>
        <p:nvSpPr>
          <p:cNvPr id="347" name="Shape 347"/>
          <p:cNvSpPr/>
          <p:nvPr/>
        </p:nvSpPr>
        <p:spPr>
          <a:xfrm flipH="1">
            <a:off x="9200821" y="2047866"/>
            <a:ext cx="15183300" cy="11667903"/>
          </a:xfrm>
          <a:custGeom>
            <a:avLst/>
            <a:gdLst/>
            <a:ahLst/>
            <a:cxnLst/>
            <a:rect l="0" t="0" r="0" b="0"/>
            <a:pathLst>
              <a:path w="21600" h="21600" extrusionOk="0">
                <a:moveTo>
                  <a:pt x="0" y="21600"/>
                </a:moveTo>
                <a:lnTo>
                  <a:pt x="21600" y="21600"/>
                </a:lnTo>
                <a:lnTo>
                  <a:pt x="0" y="0"/>
                </a:lnTo>
                <a:close/>
              </a:path>
            </a:pathLst>
          </a:custGeom>
          <a:solidFill>
            <a:srgbClr val="FFCC5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Shape 348"/>
          <p:cNvSpPr/>
          <p:nvPr/>
        </p:nvSpPr>
        <p:spPr>
          <a:xfrm rot="10800000">
            <a:off x="8703429" y="100"/>
            <a:ext cx="15680702" cy="7986301"/>
          </a:xfrm>
          <a:custGeom>
            <a:avLst/>
            <a:gdLst/>
            <a:ahLst/>
            <a:cxnLst/>
            <a:rect l="0" t="0" r="0" b="0"/>
            <a:pathLst>
              <a:path w="21600" h="21600" extrusionOk="0">
                <a:moveTo>
                  <a:pt x="0" y="21600"/>
                </a:moveTo>
                <a:lnTo>
                  <a:pt x="21600" y="21600"/>
                </a:lnTo>
                <a:lnTo>
                  <a:pt x="0" y="0"/>
                </a:lnTo>
                <a:close/>
              </a:path>
            </a:pathLst>
          </a:custGeom>
          <a:solidFill>
            <a:srgbClr val="BF9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Shape 349"/>
          <p:cNvSpPr txBox="1">
            <a:spLocks noGrp="1"/>
          </p:cNvSpPr>
          <p:nvPr>
            <p:ph type="title"/>
          </p:nvPr>
        </p:nvSpPr>
        <p:spPr>
          <a:xfrm>
            <a:off x="469932" y="1979398"/>
            <a:ext cx="21925502" cy="270090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9600"/>
              <a:buFont typeface="Roboto"/>
              <a:buNone/>
              <a:defRPr sz="9600" b="0" i="0" u="none" strike="noStrike" cap="none">
                <a:solidFill>
                  <a:srgbClr val="FFFFFF"/>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pic>
        <p:nvPicPr>
          <p:cNvPr id="350" name="Shape 350" descr="Shape 347"/>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351" name="Shape 351"/>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sp>
        <p:nvSpPr>
          <p:cNvPr id="352" name="Shape 352"/>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Green">
  <p:cSld name="Section Header Green">
    <p:bg>
      <p:bgPr>
        <a:solidFill>
          <a:srgbClr val="34A853"/>
        </a:solidFill>
        <a:effectLst/>
      </p:bgPr>
    </p:bg>
    <p:spTree>
      <p:nvGrpSpPr>
        <p:cNvPr id="1" name="Shape 353"/>
        <p:cNvGrpSpPr/>
        <p:nvPr/>
      </p:nvGrpSpPr>
      <p:grpSpPr>
        <a:xfrm>
          <a:off x="0" y="0"/>
          <a:ext cx="0" cy="0"/>
          <a:chOff x="0" y="0"/>
          <a:chExt cx="0" cy="0"/>
        </a:xfrm>
      </p:grpSpPr>
      <p:sp>
        <p:nvSpPr>
          <p:cNvPr id="354" name="Shape 354"/>
          <p:cNvSpPr/>
          <p:nvPr/>
        </p:nvSpPr>
        <p:spPr>
          <a:xfrm flipH="1">
            <a:off x="9200821" y="2047866"/>
            <a:ext cx="15183300" cy="11667903"/>
          </a:xfrm>
          <a:custGeom>
            <a:avLst/>
            <a:gdLst/>
            <a:ahLst/>
            <a:cxnLst/>
            <a:rect l="0" t="0" r="0" b="0"/>
            <a:pathLst>
              <a:path w="21600" h="21600" extrusionOk="0">
                <a:moveTo>
                  <a:pt x="0" y="21600"/>
                </a:moveTo>
                <a:lnTo>
                  <a:pt x="21600" y="21600"/>
                </a:lnTo>
                <a:lnTo>
                  <a:pt x="0" y="0"/>
                </a:lnTo>
                <a:close/>
              </a:path>
            </a:pathLst>
          </a:custGeom>
          <a:solidFill>
            <a:srgbClr val="57BB8A"/>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Shape 355"/>
          <p:cNvSpPr/>
          <p:nvPr/>
        </p:nvSpPr>
        <p:spPr>
          <a:xfrm rot="10800000">
            <a:off x="8703429" y="100"/>
            <a:ext cx="15680702" cy="7986301"/>
          </a:xfrm>
          <a:custGeom>
            <a:avLst/>
            <a:gdLst/>
            <a:ahLst/>
            <a:cxnLst/>
            <a:rect l="0" t="0" r="0" b="0"/>
            <a:pathLst>
              <a:path w="21600" h="21600" extrusionOk="0">
                <a:moveTo>
                  <a:pt x="0" y="21600"/>
                </a:moveTo>
                <a:lnTo>
                  <a:pt x="21600" y="21600"/>
                </a:lnTo>
                <a:lnTo>
                  <a:pt x="0" y="0"/>
                </a:lnTo>
                <a:close/>
              </a:path>
            </a:pathLst>
          </a:custGeom>
          <a:solidFill>
            <a:srgbClr val="34935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Shape 356"/>
          <p:cNvSpPr txBox="1">
            <a:spLocks noGrp="1"/>
          </p:cNvSpPr>
          <p:nvPr>
            <p:ph type="title"/>
          </p:nvPr>
        </p:nvSpPr>
        <p:spPr>
          <a:xfrm>
            <a:off x="469932" y="1979398"/>
            <a:ext cx="21925502" cy="270090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9600"/>
              <a:buFont typeface="Roboto"/>
              <a:buNone/>
              <a:defRPr sz="9600" b="0" i="0" u="none" strike="noStrike" cap="none">
                <a:solidFill>
                  <a:srgbClr val="FFFFFF"/>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pic>
        <p:nvPicPr>
          <p:cNvPr id="357" name="Shape 357" descr="Shape 354"/>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358" name="Shape 358"/>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sp>
        <p:nvSpPr>
          <p:cNvPr id="359" name="Shape 359"/>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Gray">
  <p:cSld name="Section Header Gray">
    <p:bg>
      <p:bgPr>
        <a:solidFill>
          <a:srgbClr val="999999"/>
        </a:solidFill>
        <a:effectLst/>
      </p:bgPr>
    </p:bg>
    <p:spTree>
      <p:nvGrpSpPr>
        <p:cNvPr id="1" name="Shape 360"/>
        <p:cNvGrpSpPr/>
        <p:nvPr/>
      </p:nvGrpSpPr>
      <p:grpSpPr>
        <a:xfrm>
          <a:off x="0" y="0"/>
          <a:ext cx="0" cy="0"/>
          <a:chOff x="0" y="0"/>
          <a:chExt cx="0" cy="0"/>
        </a:xfrm>
      </p:grpSpPr>
      <p:sp>
        <p:nvSpPr>
          <p:cNvPr id="361" name="Shape 361"/>
          <p:cNvSpPr/>
          <p:nvPr/>
        </p:nvSpPr>
        <p:spPr>
          <a:xfrm flipH="1">
            <a:off x="9200821" y="2047866"/>
            <a:ext cx="15183300" cy="11667903"/>
          </a:xfrm>
          <a:custGeom>
            <a:avLst/>
            <a:gdLst/>
            <a:ahLst/>
            <a:cxnLst/>
            <a:rect l="0" t="0" r="0" b="0"/>
            <a:pathLst>
              <a:path w="21600" h="21600" extrusionOk="0">
                <a:moveTo>
                  <a:pt x="0" y="21600"/>
                </a:moveTo>
                <a:lnTo>
                  <a:pt x="21600" y="21600"/>
                </a:lnTo>
                <a:lnTo>
                  <a:pt x="0" y="0"/>
                </a:lnTo>
                <a:close/>
              </a:path>
            </a:pathLst>
          </a:custGeom>
          <a:solidFill>
            <a:srgbClr val="D9D9D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Shape 362"/>
          <p:cNvSpPr/>
          <p:nvPr/>
        </p:nvSpPr>
        <p:spPr>
          <a:xfrm rot="10800000">
            <a:off x="8703429" y="100"/>
            <a:ext cx="15680702" cy="7986301"/>
          </a:xfrm>
          <a:custGeom>
            <a:avLst/>
            <a:gdLst/>
            <a:ahLst/>
            <a:cxnLst/>
            <a:rect l="0" t="0" r="0" b="0"/>
            <a:pathLst>
              <a:path w="21600" h="21600" extrusionOk="0">
                <a:moveTo>
                  <a:pt x="0" y="21600"/>
                </a:moveTo>
                <a:lnTo>
                  <a:pt x="21600" y="21600"/>
                </a:lnTo>
                <a:lnTo>
                  <a:pt x="0" y="0"/>
                </a:lnTo>
                <a:close/>
              </a:path>
            </a:pathLst>
          </a:custGeom>
          <a:solidFill>
            <a:srgbClr val="66666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Shape 363"/>
          <p:cNvSpPr txBox="1">
            <a:spLocks noGrp="1"/>
          </p:cNvSpPr>
          <p:nvPr>
            <p:ph type="title"/>
          </p:nvPr>
        </p:nvSpPr>
        <p:spPr>
          <a:xfrm>
            <a:off x="469932" y="1979398"/>
            <a:ext cx="21925502" cy="270090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9600"/>
              <a:buFont typeface="Roboto"/>
              <a:buNone/>
              <a:defRPr sz="9600" b="0" i="0" u="none" strike="noStrike" cap="none">
                <a:solidFill>
                  <a:srgbClr val="FFFFFF"/>
                </a:solidFill>
                <a:latin typeface="Roboto"/>
                <a:ea typeface="Roboto"/>
                <a:cs typeface="Roboto"/>
                <a:sym typeface="Roboto"/>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pic>
        <p:nvPicPr>
          <p:cNvPr id="364" name="Shape 364" descr="Shape 361"/>
          <p:cNvPicPr preferRelativeResize="0"/>
          <p:nvPr/>
        </p:nvPicPr>
        <p:blipFill rotWithShape="1">
          <a:blip r:embed="rId2">
            <a:alphaModFix/>
          </a:blip>
          <a:srcRect/>
          <a:stretch/>
        </p:blipFill>
        <p:spPr>
          <a:xfrm>
            <a:off x="469915" y="12911370"/>
            <a:ext cx="1480802" cy="456002"/>
          </a:xfrm>
          <a:prstGeom prst="rect">
            <a:avLst/>
          </a:prstGeom>
          <a:noFill/>
          <a:ln>
            <a:noFill/>
          </a:ln>
        </p:spPr>
      </p:pic>
      <p:sp>
        <p:nvSpPr>
          <p:cNvPr id="365" name="Shape 365"/>
          <p:cNvSpPr txBox="1"/>
          <p:nvPr/>
        </p:nvSpPr>
        <p:spPr>
          <a:xfrm>
            <a:off x="21159198" y="583400"/>
            <a:ext cx="3224703" cy="728850"/>
          </a:xfrm>
          <a:prstGeom prst="rect">
            <a:avLst/>
          </a:prstGeom>
          <a:noFill/>
          <a:ln>
            <a:noFill/>
          </a:ln>
        </p:spPr>
        <p:txBody>
          <a:bodyPr spcFirstLastPara="1" wrap="square" lIns="243750" tIns="243750" rIns="243750" bIns="243750" anchor="t" anchorCtr="0">
            <a:noAutofit/>
          </a:bodyPr>
          <a:lstStyle/>
          <a:p>
            <a:pPr marL="0" marR="0" lvl="0" indent="0" algn="l" rtl="0">
              <a:lnSpc>
                <a:spcPct val="100000"/>
              </a:lnSpc>
              <a:spcBef>
                <a:spcPts val="0"/>
              </a:spcBef>
              <a:spcAft>
                <a:spcPts val="0"/>
              </a:spcAft>
              <a:buClr>
                <a:srgbClr val="FFFFFF"/>
              </a:buClr>
              <a:buSzPts val="1600"/>
              <a:buFont typeface="Roboto"/>
              <a:buNone/>
            </a:pPr>
            <a:r>
              <a:rPr lang="en-US" sz="1600" b="0" i="0" u="none" strike="noStrike" cap="none">
                <a:solidFill>
                  <a:srgbClr val="FFFFFF"/>
                </a:solidFill>
                <a:latin typeface="Roboto"/>
                <a:ea typeface="Roboto"/>
                <a:cs typeface="Roboto"/>
                <a:sym typeface="Roboto"/>
              </a:rPr>
              <a:t>Proprietary + Confidential</a:t>
            </a:r>
            <a:endParaRPr/>
          </a:p>
        </p:txBody>
      </p:sp>
      <p:sp>
        <p:nvSpPr>
          <p:cNvPr id="366" name="Shape 366"/>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ront Cover">
  <p:cSld name="Front Cover">
    <p:bg>
      <p:bgPr>
        <a:solidFill>
          <a:srgbClr val="FFFFFF"/>
        </a:solidFill>
        <a:effectLst/>
      </p:bgPr>
    </p:bg>
    <p:spTree>
      <p:nvGrpSpPr>
        <p:cNvPr id="1" name="Shape 367"/>
        <p:cNvGrpSpPr/>
        <p:nvPr/>
      </p:nvGrpSpPr>
      <p:grpSpPr>
        <a:xfrm>
          <a:off x="0" y="0"/>
          <a:ext cx="0" cy="0"/>
          <a:chOff x="0" y="0"/>
          <a:chExt cx="0" cy="0"/>
        </a:xfrm>
      </p:grpSpPr>
      <p:pic>
        <p:nvPicPr>
          <p:cNvPr id="368" name="Shape 368" descr="Shape 365"/>
          <p:cNvPicPr preferRelativeResize="0"/>
          <p:nvPr/>
        </p:nvPicPr>
        <p:blipFill rotWithShape="1">
          <a:blip r:embed="rId2">
            <a:alphaModFix/>
          </a:blip>
          <a:srcRect/>
          <a:stretch/>
        </p:blipFill>
        <p:spPr>
          <a:xfrm>
            <a:off x="-14667" y="-18280"/>
            <a:ext cx="24384003" cy="13752902"/>
          </a:xfrm>
          <a:prstGeom prst="rect">
            <a:avLst/>
          </a:prstGeom>
          <a:noFill/>
          <a:ln>
            <a:noFill/>
          </a:ln>
        </p:spPr>
      </p:pic>
      <p:sp>
        <p:nvSpPr>
          <p:cNvPr id="369" name="Shape 369"/>
          <p:cNvSpPr/>
          <p:nvPr/>
        </p:nvSpPr>
        <p:spPr>
          <a:xfrm>
            <a:off x="-14669" y="12489333"/>
            <a:ext cx="24443101" cy="1226402"/>
          </a:xfrm>
          <a:prstGeom prst="rect">
            <a:avLst/>
          </a:prstGeom>
          <a:solidFill>
            <a:srgbClr val="FFFFFF">
              <a:alpha val="8000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0" name="Shape 370"/>
          <p:cNvCxnSpPr/>
          <p:nvPr/>
        </p:nvCxnSpPr>
        <p:spPr>
          <a:xfrm>
            <a:off x="2066" y="12409403"/>
            <a:ext cx="24410399" cy="1"/>
          </a:xfrm>
          <a:prstGeom prst="straightConnector1">
            <a:avLst/>
          </a:prstGeom>
          <a:noFill/>
          <a:ln w="19050" cap="flat" cmpd="sng">
            <a:solidFill>
              <a:srgbClr val="FFFFFF"/>
            </a:solidFill>
            <a:prstDash val="solid"/>
            <a:round/>
            <a:headEnd type="none" w="sm" len="sm"/>
            <a:tailEnd type="none" w="sm" len="sm"/>
          </a:ln>
        </p:spPr>
      </p:cxnSp>
      <p:sp>
        <p:nvSpPr>
          <p:cNvPr id="371" name="Shape 371"/>
          <p:cNvSpPr txBox="1">
            <a:spLocks noGrp="1"/>
          </p:cNvSpPr>
          <p:nvPr>
            <p:ph type="sldNum" idx="12"/>
          </p:nvPr>
        </p:nvSpPr>
        <p:spPr>
          <a:xfrm>
            <a:off x="22818103" y="12688328"/>
            <a:ext cx="1022923" cy="1005578"/>
          </a:xfrm>
          <a:prstGeom prst="rect">
            <a:avLst/>
          </a:prstGeom>
          <a:noFill/>
          <a:ln>
            <a:noFill/>
          </a:ln>
        </p:spPr>
        <p:txBody>
          <a:bodyPr spcFirstLastPara="1" wrap="square" lIns="243750" tIns="243750" rIns="243750" bIns="243750" anchor="ctr" anchorCtr="0">
            <a:noAutofit/>
          </a:bodyPr>
          <a:lstStyle>
            <a:lvl1pPr marL="0" marR="0" lvl="0"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uto Info 2">
  <p:cSld name="Auto Info 2">
    <p:bg>
      <p:bgPr>
        <a:gradFill>
          <a:gsLst>
            <a:gs pos="0">
              <a:srgbClr val="EF4949"/>
            </a:gs>
            <a:gs pos="100000">
              <a:srgbClr val="A74D43"/>
            </a:gs>
          </a:gsLst>
          <a:lin ang="3600000" scaled="0"/>
        </a:gradFill>
        <a:effectLst/>
      </p:bgPr>
    </p:bg>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8383836" y="3073325"/>
            <a:ext cx="7616331"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74" name="Shape 374"/>
          <p:cNvSpPr txBox="1">
            <a:spLocks noGrp="1"/>
          </p:cNvSpPr>
          <p:nvPr>
            <p:ph type="body" idx="2"/>
          </p:nvPr>
        </p:nvSpPr>
        <p:spPr>
          <a:xfrm>
            <a:off x="8383836" y="10693472"/>
            <a:ext cx="7616330"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75" name="Shape 375"/>
          <p:cNvSpPr txBox="1">
            <a:spLocks noGrp="1"/>
          </p:cNvSpPr>
          <p:nvPr>
            <p:ph type="body" idx="3"/>
          </p:nvPr>
        </p:nvSpPr>
        <p:spPr>
          <a:xfrm>
            <a:off x="8383836" y="3047924"/>
            <a:ext cx="7616330" cy="7620152"/>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76" name="Shape 376"/>
          <p:cNvSpPr txBox="1">
            <a:spLocks noGrp="1"/>
          </p:cNvSpPr>
          <p:nvPr>
            <p:ph type="sldNum" idx="12"/>
          </p:nvPr>
        </p:nvSpPr>
        <p:spPr>
          <a:xfrm>
            <a:off x="21907358" y="1757322"/>
            <a:ext cx="423597" cy="444501"/>
          </a:xfrm>
          <a:prstGeom prst="rect">
            <a:avLst/>
          </a:prstGeom>
          <a:noFill/>
          <a:ln>
            <a:noFill/>
          </a:ln>
        </p:spPr>
        <p:txBody>
          <a:bodyPr spcFirstLastPara="1" wrap="square" lIns="50800" tIns="50800" rIns="50800" bIns="50800" anchor="ctr" anchorCtr="0">
            <a:noAutofit/>
          </a:bodyPr>
          <a:lstStyle>
            <a:lvl1pPr marL="0" marR="0" lvl="0"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rvices 1 0">
  <p:cSld name="*Services 1 0">
    <p:bg>
      <p:bgPr>
        <a:solidFill>
          <a:srgbClr val="FFFFFF"/>
        </a:solidFill>
        <a:effectLst/>
      </p:bgPr>
    </p:bg>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1758999" y="9178841"/>
            <a:ext cx="5716209" cy="954851"/>
          </a:xfrm>
          <a:prstGeom prst="rect">
            <a:avLst/>
          </a:prstGeom>
          <a:noFill/>
          <a:ln>
            <a:noFill/>
          </a:ln>
        </p:spPr>
        <p:txBody>
          <a:bodyPr spcFirstLastPara="1" wrap="square" lIns="91425" tIns="91425" rIns="91425" bIns="91425" anchor="ctr" anchorCtr="0"/>
          <a:lstStyle>
            <a:lvl1pPr marL="457200" marR="0" lvl="0" indent="-228600" algn="ctr" rtl="0">
              <a:lnSpc>
                <a:spcPct val="100000"/>
              </a:lnSpc>
              <a:spcBef>
                <a:spcPts val="0"/>
              </a:spcBef>
              <a:spcAft>
                <a:spcPts val="0"/>
              </a:spcAft>
              <a:buClr>
                <a:srgbClr val="1C1D21"/>
              </a:buClr>
              <a:buSzPts val="3000"/>
              <a:buFont typeface="Karla"/>
              <a:buNone/>
              <a:defRPr sz="3000" b="1" i="0" u="none" strike="noStrike" cap="none">
                <a:solidFill>
                  <a:srgbClr val="1C1D21"/>
                </a:solidFill>
                <a:latin typeface="Karla"/>
                <a:ea typeface="Karla"/>
                <a:cs typeface="Karla"/>
                <a:sym typeface="Karla"/>
              </a:defRPr>
            </a:lvl1pPr>
            <a:lvl2pPr marL="914400" marR="0" lvl="1" indent="-228600" algn="ctr" rtl="0">
              <a:lnSpc>
                <a:spcPct val="100000"/>
              </a:lnSpc>
              <a:spcBef>
                <a:spcPts val="0"/>
              </a:spcBef>
              <a:spcAft>
                <a:spcPts val="0"/>
              </a:spcAft>
              <a:buClr>
                <a:srgbClr val="1C1D21"/>
              </a:buClr>
              <a:buSzPts val="3000"/>
              <a:buFont typeface="Karla"/>
              <a:buNone/>
              <a:defRPr sz="3000" b="1" i="0" u="none" strike="noStrike" cap="none">
                <a:solidFill>
                  <a:srgbClr val="1C1D21"/>
                </a:solidFill>
                <a:latin typeface="Karla"/>
                <a:ea typeface="Karla"/>
                <a:cs typeface="Karla"/>
                <a:sym typeface="Karla"/>
              </a:defRPr>
            </a:lvl2pPr>
            <a:lvl3pPr marL="1371600" marR="0" lvl="2" indent="-228600" algn="ctr" rtl="0">
              <a:lnSpc>
                <a:spcPct val="100000"/>
              </a:lnSpc>
              <a:spcBef>
                <a:spcPts val="0"/>
              </a:spcBef>
              <a:spcAft>
                <a:spcPts val="0"/>
              </a:spcAft>
              <a:buClr>
                <a:srgbClr val="1C1D21"/>
              </a:buClr>
              <a:buSzPts val="3000"/>
              <a:buFont typeface="Karla"/>
              <a:buNone/>
              <a:defRPr sz="3000" b="1" i="0" u="none" strike="noStrike" cap="none">
                <a:solidFill>
                  <a:srgbClr val="1C1D21"/>
                </a:solidFill>
                <a:latin typeface="Karla"/>
                <a:ea typeface="Karla"/>
                <a:cs typeface="Karla"/>
                <a:sym typeface="Karla"/>
              </a:defRPr>
            </a:lvl3pPr>
            <a:lvl4pPr marL="1828800" marR="0" lvl="3" indent="-228600" algn="ctr" rtl="0">
              <a:lnSpc>
                <a:spcPct val="100000"/>
              </a:lnSpc>
              <a:spcBef>
                <a:spcPts val="0"/>
              </a:spcBef>
              <a:spcAft>
                <a:spcPts val="0"/>
              </a:spcAft>
              <a:buClr>
                <a:srgbClr val="1C1D21"/>
              </a:buClr>
              <a:buSzPts val="3000"/>
              <a:buFont typeface="Karla"/>
              <a:buNone/>
              <a:defRPr sz="3000" b="1" i="0" u="none" strike="noStrike" cap="none">
                <a:solidFill>
                  <a:srgbClr val="1C1D21"/>
                </a:solidFill>
                <a:latin typeface="Karla"/>
                <a:ea typeface="Karla"/>
                <a:cs typeface="Karla"/>
                <a:sym typeface="Karla"/>
              </a:defRPr>
            </a:lvl4pPr>
            <a:lvl5pPr marL="2286000" marR="0" lvl="4" indent="-228600" algn="ctr" rtl="0">
              <a:lnSpc>
                <a:spcPct val="100000"/>
              </a:lnSpc>
              <a:spcBef>
                <a:spcPts val="0"/>
              </a:spcBef>
              <a:spcAft>
                <a:spcPts val="0"/>
              </a:spcAft>
              <a:buClr>
                <a:srgbClr val="1C1D21"/>
              </a:buClr>
              <a:buSzPts val="3000"/>
              <a:buFont typeface="Karla"/>
              <a:buNone/>
              <a:defRPr sz="3000" b="1" i="0" u="none" strike="noStrike" cap="none">
                <a:solidFill>
                  <a:srgbClr val="1C1D21"/>
                </a:solidFill>
                <a:latin typeface="Karla"/>
                <a:ea typeface="Karla"/>
                <a:cs typeface="Karla"/>
                <a:sym typeface="Karla"/>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79" name="Shape 379"/>
          <p:cNvSpPr txBox="1">
            <a:spLocks noGrp="1"/>
          </p:cNvSpPr>
          <p:nvPr>
            <p:ph type="body" idx="2"/>
          </p:nvPr>
        </p:nvSpPr>
        <p:spPr>
          <a:xfrm>
            <a:off x="16908792" y="9178841"/>
            <a:ext cx="5716211" cy="954850"/>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0" name="Shape 380"/>
          <p:cNvSpPr txBox="1">
            <a:spLocks noGrp="1"/>
          </p:cNvSpPr>
          <p:nvPr>
            <p:ph type="body" idx="3"/>
          </p:nvPr>
        </p:nvSpPr>
        <p:spPr>
          <a:xfrm>
            <a:off x="9333896" y="9178841"/>
            <a:ext cx="5716210" cy="954850"/>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1" name="Shape 381"/>
          <p:cNvSpPr txBox="1">
            <a:spLocks noGrp="1"/>
          </p:cNvSpPr>
          <p:nvPr>
            <p:ph type="body" idx="4"/>
          </p:nvPr>
        </p:nvSpPr>
        <p:spPr>
          <a:xfrm>
            <a:off x="1758998" y="10388699"/>
            <a:ext cx="5716211" cy="1518050"/>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2" name="Shape 382"/>
          <p:cNvSpPr txBox="1">
            <a:spLocks noGrp="1"/>
          </p:cNvSpPr>
          <p:nvPr>
            <p:ph type="body" idx="5"/>
          </p:nvPr>
        </p:nvSpPr>
        <p:spPr>
          <a:xfrm>
            <a:off x="9333896" y="10388699"/>
            <a:ext cx="5716210" cy="1518050"/>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3" name="Shape 383"/>
          <p:cNvSpPr txBox="1">
            <a:spLocks noGrp="1"/>
          </p:cNvSpPr>
          <p:nvPr>
            <p:ph type="body" idx="6"/>
          </p:nvPr>
        </p:nvSpPr>
        <p:spPr>
          <a:xfrm>
            <a:off x="16908794" y="10388699"/>
            <a:ext cx="5716209" cy="1518050"/>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4" name="Shape 384"/>
          <p:cNvSpPr txBox="1">
            <a:spLocks noGrp="1"/>
          </p:cNvSpPr>
          <p:nvPr>
            <p:ph type="body" idx="7"/>
          </p:nvPr>
        </p:nvSpPr>
        <p:spPr>
          <a:xfrm>
            <a:off x="8612120" y="927000"/>
            <a:ext cx="7166186" cy="444502"/>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5" name="Shape 385"/>
          <p:cNvSpPr>
            <a:spLocks noGrp="1"/>
          </p:cNvSpPr>
          <p:nvPr>
            <p:ph type="pic" idx="8"/>
          </p:nvPr>
        </p:nvSpPr>
        <p:spPr>
          <a:xfrm>
            <a:off x="1439862" y="927000"/>
            <a:ext cx="1902769" cy="1902769"/>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6" name="Shape 386"/>
          <p:cNvSpPr txBox="1">
            <a:spLocks noGrp="1"/>
          </p:cNvSpPr>
          <p:nvPr>
            <p:ph type="body" idx="9"/>
          </p:nvPr>
        </p:nvSpPr>
        <p:spPr>
          <a:xfrm>
            <a:off x="4027347" y="2214677"/>
            <a:ext cx="16329306" cy="2037890"/>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7" name="Shape 387"/>
          <p:cNvSpPr txBox="1">
            <a:spLocks noGrp="1"/>
          </p:cNvSpPr>
          <p:nvPr>
            <p:ph type="body" idx="13"/>
          </p:nvPr>
        </p:nvSpPr>
        <p:spPr>
          <a:xfrm>
            <a:off x="4027347" y="4252564"/>
            <a:ext cx="16329306" cy="1651134"/>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88" name="Shape 388"/>
          <p:cNvSpPr txBox="1">
            <a:spLocks noGrp="1"/>
          </p:cNvSpPr>
          <p:nvPr>
            <p:ph type="sldNum" idx="12"/>
          </p:nvPr>
        </p:nvSpPr>
        <p:spPr>
          <a:xfrm>
            <a:off x="21482972" y="927000"/>
            <a:ext cx="423597" cy="444501"/>
          </a:xfrm>
          <a:prstGeom prst="rect">
            <a:avLst/>
          </a:prstGeom>
          <a:noFill/>
          <a:ln>
            <a:noFill/>
          </a:ln>
        </p:spPr>
        <p:txBody>
          <a:bodyPr spcFirstLastPara="1" wrap="square" lIns="50800" tIns="50800" rIns="50800" bIns="50800" anchor="ctr" anchorCtr="0">
            <a:noAutofit/>
          </a:bodyPr>
          <a:lstStyle>
            <a:lvl1pPr marL="0" marR="0" lvl="0"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uto Info 2 0">
  <p:cSld name="Auto Info 2 0">
    <p:bg>
      <p:bgPr>
        <a:gradFill>
          <a:gsLst>
            <a:gs pos="0">
              <a:srgbClr val="EF4949"/>
            </a:gs>
            <a:gs pos="100000">
              <a:srgbClr val="A74D43"/>
            </a:gs>
          </a:gsLst>
          <a:lin ang="3600000" scaled="0"/>
        </a:gradFill>
        <a:effectLst/>
      </p:bgPr>
    </p:bg>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8383836" y="3073325"/>
            <a:ext cx="7616331"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91" name="Shape 391"/>
          <p:cNvSpPr txBox="1">
            <a:spLocks noGrp="1"/>
          </p:cNvSpPr>
          <p:nvPr>
            <p:ph type="body" idx="2"/>
          </p:nvPr>
        </p:nvSpPr>
        <p:spPr>
          <a:xfrm>
            <a:off x="8383836" y="10693472"/>
            <a:ext cx="7616330"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92" name="Shape 392"/>
          <p:cNvSpPr txBox="1">
            <a:spLocks noGrp="1"/>
          </p:cNvSpPr>
          <p:nvPr>
            <p:ph type="body" idx="3"/>
          </p:nvPr>
        </p:nvSpPr>
        <p:spPr>
          <a:xfrm>
            <a:off x="8383836" y="3047924"/>
            <a:ext cx="7616330" cy="7620152"/>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93" name="Shape 393"/>
          <p:cNvSpPr txBox="1">
            <a:spLocks noGrp="1"/>
          </p:cNvSpPr>
          <p:nvPr>
            <p:ph type="sldNum" idx="12"/>
          </p:nvPr>
        </p:nvSpPr>
        <p:spPr>
          <a:xfrm>
            <a:off x="21907358" y="1757322"/>
            <a:ext cx="423597" cy="444501"/>
          </a:xfrm>
          <a:prstGeom prst="rect">
            <a:avLst/>
          </a:prstGeom>
          <a:noFill/>
          <a:ln>
            <a:noFill/>
          </a:ln>
        </p:spPr>
        <p:txBody>
          <a:bodyPr spcFirstLastPara="1" wrap="square" lIns="50800" tIns="50800" rIns="50800" bIns="50800" anchor="ctr" anchorCtr="0">
            <a:noAutofit/>
          </a:bodyPr>
          <a:lstStyle>
            <a:lvl1pPr marL="0" marR="0" lvl="0"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reak 4 copy 0">
  <p:cSld name="Break 4 copy 0">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1439862" y="1371500"/>
            <a:ext cx="21504275" cy="10973000"/>
          </a:xfrm>
          <a:prstGeom prst="rect">
            <a:avLst/>
          </a:prstGeom>
          <a:noFill/>
          <a:ln w="25400" cap="flat" cmpd="sng">
            <a:solidFill>
              <a:srgbClr val="DCDEE0"/>
            </a:solidFill>
            <a:prstDash val="solid"/>
            <a:round/>
            <a:headEnd type="none" w="sm" len="sm"/>
            <a:tailEnd type="none" w="sm" len="sm"/>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10000"/>
              <a:buFont typeface="Montserrat"/>
              <a:buNone/>
              <a:defRPr sz="10000" b="0" i="0" u="none" strike="noStrike" cap="none" baseline="30000">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396" name="Shape 396"/>
          <p:cNvSpPr txBox="1">
            <a:spLocks noGrp="1"/>
          </p:cNvSpPr>
          <p:nvPr>
            <p:ph type="sldNum" idx="12"/>
          </p:nvPr>
        </p:nvSpPr>
        <p:spPr>
          <a:xfrm>
            <a:off x="1676957" y="1758999"/>
            <a:ext cx="423597" cy="444501"/>
          </a:xfrm>
          <a:prstGeom prst="rect">
            <a:avLst/>
          </a:prstGeom>
          <a:noFill/>
          <a:ln>
            <a:noFill/>
          </a:ln>
        </p:spPr>
        <p:txBody>
          <a:bodyPr spcFirstLastPara="1" wrap="square" lIns="50800" tIns="50800" rIns="50800" bIns="50800" anchor="ctr" anchorCtr="0">
            <a:noAutofit/>
          </a:bodyPr>
          <a:lstStyle>
            <a:lvl1pPr marL="0" marR="0" lvl="0"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Auto Info 2 2">
  <p:cSld name="Auto Info 2 2">
    <p:bg>
      <p:bgPr>
        <a:gradFill>
          <a:gsLst>
            <a:gs pos="0">
              <a:srgbClr val="EF4949"/>
            </a:gs>
            <a:gs pos="100000">
              <a:srgbClr val="A74D43"/>
            </a:gs>
          </a:gsLst>
          <a:lin ang="3600000" scaled="0"/>
        </a:gradFill>
        <a:effectLst/>
      </p:bgPr>
    </p:bg>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8383836" y="3073325"/>
            <a:ext cx="7616331"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399" name="Shape 399"/>
          <p:cNvSpPr txBox="1">
            <a:spLocks noGrp="1"/>
          </p:cNvSpPr>
          <p:nvPr>
            <p:ph type="body" idx="2"/>
          </p:nvPr>
        </p:nvSpPr>
        <p:spPr>
          <a:xfrm>
            <a:off x="8383836" y="10693472"/>
            <a:ext cx="7616330"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00" name="Shape 400"/>
          <p:cNvSpPr txBox="1">
            <a:spLocks noGrp="1"/>
          </p:cNvSpPr>
          <p:nvPr>
            <p:ph type="body" idx="3"/>
          </p:nvPr>
        </p:nvSpPr>
        <p:spPr>
          <a:xfrm>
            <a:off x="8383836" y="3047924"/>
            <a:ext cx="7616330" cy="7620152"/>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01" name="Shape 401"/>
          <p:cNvSpPr txBox="1">
            <a:spLocks noGrp="1"/>
          </p:cNvSpPr>
          <p:nvPr>
            <p:ph type="sldNum" idx="12"/>
          </p:nvPr>
        </p:nvSpPr>
        <p:spPr>
          <a:xfrm>
            <a:off x="21907358" y="1757322"/>
            <a:ext cx="423597" cy="444501"/>
          </a:xfrm>
          <a:prstGeom prst="rect">
            <a:avLst/>
          </a:prstGeom>
          <a:noFill/>
          <a:ln>
            <a:noFill/>
          </a:ln>
        </p:spPr>
        <p:txBody>
          <a:bodyPr spcFirstLastPara="1" wrap="square" lIns="50800" tIns="50800" rIns="50800" bIns="50800" anchor="ctr" anchorCtr="0">
            <a:noAutofit/>
          </a:bodyPr>
          <a:lstStyle>
            <a:lvl1pPr marL="0" marR="0" lvl="0"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uto Info 2 3">
  <p:cSld name="Auto Info 2 3">
    <p:bg>
      <p:bgPr>
        <a:gradFill>
          <a:gsLst>
            <a:gs pos="0">
              <a:srgbClr val="EF4949"/>
            </a:gs>
            <a:gs pos="100000">
              <a:srgbClr val="A74D43"/>
            </a:gs>
          </a:gsLst>
          <a:lin ang="3600000" scaled="0"/>
        </a:gradFill>
        <a:effectLst/>
      </p:bgPr>
    </p:bg>
    <p:spTree>
      <p:nvGrpSpPr>
        <p:cNvPr id="1" name="Shape 402"/>
        <p:cNvGrpSpPr/>
        <p:nvPr/>
      </p:nvGrpSpPr>
      <p:grpSpPr>
        <a:xfrm>
          <a:off x="0" y="0"/>
          <a:ext cx="0" cy="0"/>
          <a:chOff x="0" y="0"/>
          <a:chExt cx="0" cy="0"/>
        </a:xfrm>
      </p:grpSpPr>
      <p:sp>
        <p:nvSpPr>
          <p:cNvPr id="403" name="Shape 403"/>
          <p:cNvSpPr txBox="1">
            <a:spLocks noGrp="1"/>
          </p:cNvSpPr>
          <p:nvPr>
            <p:ph type="body" idx="1"/>
          </p:nvPr>
        </p:nvSpPr>
        <p:spPr>
          <a:xfrm>
            <a:off x="8383836" y="3073325"/>
            <a:ext cx="7616331"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04" name="Shape 404"/>
          <p:cNvSpPr txBox="1">
            <a:spLocks noGrp="1"/>
          </p:cNvSpPr>
          <p:nvPr>
            <p:ph type="body" idx="2"/>
          </p:nvPr>
        </p:nvSpPr>
        <p:spPr>
          <a:xfrm>
            <a:off x="8383836" y="10693472"/>
            <a:ext cx="7616330"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05" name="Shape 405"/>
          <p:cNvSpPr txBox="1">
            <a:spLocks noGrp="1"/>
          </p:cNvSpPr>
          <p:nvPr>
            <p:ph type="body" idx="3"/>
          </p:nvPr>
        </p:nvSpPr>
        <p:spPr>
          <a:xfrm>
            <a:off x="8383836" y="3047924"/>
            <a:ext cx="7616330" cy="7620152"/>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06" name="Shape 406"/>
          <p:cNvSpPr txBox="1">
            <a:spLocks noGrp="1"/>
          </p:cNvSpPr>
          <p:nvPr>
            <p:ph type="sldNum" idx="12"/>
          </p:nvPr>
        </p:nvSpPr>
        <p:spPr>
          <a:xfrm>
            <a:off x="21907358" y="1757322"/>
            <a:ext cx="423597" cy="444501"/>
          </a:xfrm>
          <a:prstGeom prst="rect">
            <a:avLst/>
          </a:prstGeom>
          <a:noFill/>
          <a:ln>
            <a:noFill/>
          </a:ln>
        </p:spPr>
        <p:txBody>
          <a:bodyPr spcFirstLastPara="1" wrap="square" lIns="50800" tIns="50800" rIns="50800" bIns="50800" anchor="ctr" anchorCtr="0">
            <a:noAutofit/>
          </a:bodyPr>
          <a:lstStyle>
            <a:lvl1pPr marL="0" marR="0" lvl="0"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igne_rouge copie">
  <p:cSld name="ligne_rouge copie">
    <p:bg>
      <p:bgPr>
        <a:solidFill>
          <a:srgbClr val="FFFFFF"/>
        </a:solidFill>
        <a:effectLst/>
      </p:bgPr>
    </p:bg>
    <p:spTree>
      <p:nvGrpSpPr>
        <p:cNvPr id="1" name="Shape 43"/>
        <p:cNvGrpSpPr/>
        <p:nvPr/>
      </p:nvGrpSpPr>
      <p:grpSpPr>
        <a:xfrm>
          <a:off x="0" y="0"/>
          <a:ext cx="0" cy="0"/>
          <a:chOff x="0" y="0"/>
          <a:chExt cx="0" cy="0"/>
        </a:xfrm>
      </p:grpSpPr>
      <p:cxnSp>
        <p:nvCxnSpPr>
          <p:cNvPr id="44" name="Shape 44"/>
          <p:cNvCxnSpPr/>
          <p:nvPr/>
        </p:nvCxnSpPr>
        <p:spPr>
          <a:xfrm>
            <a:off x="-35850" y="13589000"/>
            <a:ext cx="24455701" cy="0"/>
          </a:xfrm>
          <a:prstGeom prst="straightConnector1">
            <a:avLst/>
          </a:prstGeom>
          <a:noFill/>
          <a:ln w="254000" cap="flat" cmpd="sng">
            <a:solidFill>
              <a:srgbClr val="EE4848"/>
            </a:solidFill>
            <a:prstDash val="solid"/>
            <a:round/>
            <a:headEnd type="none" w="sm" len="sm"/>
            <a:tailEnd type="none" w="sm" len="sm"/>
          </a:ln>
        </p:spPr>
      </p:cxnSp>
      <p:sp>
        <p:nvSpPr>
          <p:cNvPr id="45" name="Shape 45"/>
          <p:cNvSpPr>
            <a:spLocks noGrp="1"/>
          </p:cNvSpPr>
          <p:nvPr>
            <p:ph type="pic" idx="2"/>
          </p:nvPr>
        </p:nvSpPr>
        <p:spPr>
          <a:xfrm>
            <a:off x="23504" y="49319"/>
            <a:ext cx="18672761" cy="13406085"/>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6" name="Shape 46"/>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sultats 3">
  <p:cSld name="resultats 3">
    <p:bg>
      <p:bgPr>
        <a:solidFill>
          <a:srgbClr val="FFFFFF"/>
        </a:solidFill>
        <a:effectLst/>
      </p:bgPr>
    </p:bg>
    <p:spTree>
      <p:nvGrpSpPr>
        <p:cNvPr id="1" name="Shape 407"/>
        <p:cNvGrpSpPr/>
        <p:nvPr/>
      </p:nvGrpSpPr>
      <p:grpSpPr>
        <a:xfrm>
          <a:off x="0" y="0"/>
          <a:ext cx="0" cy="0"/>
          <a:chOff x="0" y="0"/>
          <a:chExt cx="0" cy="0"/>
        </a:xfrm>
      </p:grpSpPr>
      <p:pic>
        <p:nvPicPr>
          <p:cNvPr id="408" name="Shape 408" descr="Shape 405"/>
          <p:cNvPicPr preferRelativeResize="0"/>
          <p:nvPr/>
        </p:nvPicPr>
        <p:blipFill rotWithShape="1">
          <a:blip r:embed="rId2">
            <a:alphaModFix/>
          </a:blip>
          <a:srcRect/>
          <a:stretch/>
        </p:blipFill>
        <p:spPr>
          <a:xfrm>
            <a:off x="1814908" y="6324501"/>
            <a:ext cx="6282434" cy="6282433"/>
          </a:xfrm>
          <a:prstGeom prst="rect">
            <a:avLst/>
          </a:prstGeom>
          <a:noFill/>
          <a:ln>
            <a:noFill/>
          </a:ln>
        </p:spPr>
      </p:pic>
      <p:sp>
        <p:nvSpPr>
          <p:cNvPr id="409" name="Shape 409"/>
          <p:cNvSpPr/>
          <p:nvPr/>
        </p:nvSpPr>
        <p:spPr>
          <a:xfrm>
            <a:off x="-2" y="13477875"/>
            <a:ext cx="24384004" cy="252001"/>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0" name="Shape 410" descr="Shape 407"/>
          <p:cNvPicPr preferRelativeResize="0"/>
          <p:nvPr/>
        </p:nvPicPr>
        <p:blipFill rotWithShape="1">
          <a:blip r:embed="rId2">
            <a:alphaModFix/>
          </a:blip>
          <a:srcRect/>
          <a:stretch/>
        </p:blipFill>
        <p:spPr>
          <a:xfrm>
            <a:off x="9050783" y="6324501"/>
            <a:ext cx="6282435" cy="6282433"/>
          </a:xfrm>
          <a:prstGeom prst="rect">
            <a:avLst/>
          </a:prstGeom>
          <a:noFill/>
          <a:ln>
            <a:noFill/>
          </a:ln>
        </p:spPr>
      </p:pic>
      <p:pic>
        <p:nvPicPr>
          <p:cNvPr id="411" name="Shape 411" descr="Shape 408"/>
          <p:cNvPicPr preferRelativeResize="0"/>
          <p:nvPr/>
        </p:nvPicPr>
        <p:blipFill rotWithShape="1">
          <a:blip r:embed="rId2">
            <a:alphaModFix/>
          </a:blip>
          <a:srcRect/>
          <a:stretch/>
        </p:blipFill>
        <p:spPr>
          <a:xfrm>
            <a:off x="16286658" y="6324501"/>
            <a:ext cx="6282434" cy="6282433"/>
          </a:xfrm>
          <a:prstGeom prst="rect">
            <a:avLst/>
          </a:prstGeom>
          <a:noFill/>
          <a:ln>
            <a:noFill/>
          </a:ln>
        </p:spPr>
      </p:pic>
      <p:sp>
        <p:nvSpPr>
          <p:cNvPr id="412" name="Shape 412"/>
          <p:cNvSpPr txBox="1">
            <a:spLocks noGrp="1"/>
          </p:cNvSpPr>
          <p:nvPr>
            <p:ph type="title"/>
          </p:nvPr>
        </p:nvSpPr>
        <p:spPr>
          <a:xfrm>
            <a:off x="1814908" y="801854"/>
            <a:ext cx="10826402" cy="1250402"/>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EF4949"/>
              </a:buClr>
              <a:buSzPts val="5600"/>
              <a:buFont typeface="Arial"/>
              <a:buNone/>
              <a:defRPr sz="5600" b="0" i="0" u="none" strike="noStrike" cap="none">
                <a:solidFill>
                  <a:srgbClr val="EF4949"/>
                </a:solidFill>
                <a:latin typeface="Arial"/>
                <a:ea typeface="Arial"/>
                <a:cs typeface="Arial"/>
                <a:sym typeface="Arial"/>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413" name="Shape 413"/>
          <p:cNvSpPr txBox="1">
            <a:spLocks noGrp="1"/>
          </p:cNvSpPr>
          <p:nvPr>
            <p:ph type="sldNum" idx="12"/>
          </p:nvPr>
        </p:nvSpPr>
        <p:spPr>
          <a:xfrm>
            <a:off x="16607667" y="12277476"/>
            <a:ext cx="867534" cy="870448"/>
          </a:xfrm>
          <a:prstGeom prst="rect">
            <a:avLst/>
          </a:prstGeom>
          <a:noFill/>
          <a:ln>
            <a:noFill/>
          </a:ln>
        </p:spPr>
        <p:txBody>
          <a:bodyPr spcFirstLastPara="1" wrap="square" lIns="243750" tIns="243750" rIns="243750" bIns="243750" anchor="ctr" anchorCtr="0">
            <a:noAutofit/>
          </a:bodyPr>
          <a:lstStyle>
            <a:lvl1pPr marL="0" marR="0" lvl="0"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2600"/>
              <a:buFont typeface="Arial"/>
              <a:buNone/>
              <a:defRPr sz="2600" b="0" i="0" u="none" strike="noStrike" cap="none">
                <a:solidFill>
                  <a:srgbClr val="595959"/>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BIG Title + Subtitle CENTERED FULL WIDTH">
  <p:cSld name="1_BIG Title + Subtitle CENTERED FULL WIDTH">
    <p:bg>
      <p:bgPr>
        <a:solidFill>
          <a:srgbClr val="FFFFFF"/>
        </a:solidFill>
        <a:effectLst/>
      </p:bgPr>
    </p:bg>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2477404" y="1492964"/>
            <a:ext cx="19429191" cy="4239148"/>
          </a:xfrm>
          <a:prstGeom prst="rect">
            <a:avLst/>
          </a:prstGeom>
          <a:noFill/>
          <a:ln>
            <a:noFill/>
          </a:ln>
        </p:spPr>
        <p:txBody>
          <a:bodyPr spcFirstLastPara="1" wrap="square" lIns="91425" tIns="91425" rIns="91425" bIns="91425" anchor="t" anchorCtr="0"/>
          <a:lstStyle>
            <a:lvl1pPr marR="0" lvl="0" algn="ctr" rtl="0">
              <a:lnSpc>
                <a:spcPct val="90000"/>
              </a:lnSpc>
              <a:spcBef>
                <a:spcPts val="0"/>
              </a:spcBef>
              <a:spcAft>
                <a:spcPts val="0"/>
              </a:spcAft>
              <a:buClr>
                <a:srgbClr val="343941"/>
              </a:buClr>
              <a:buSzPts val="8800"/>
              <a:buFont typeface="Helvetica Neue"/>
              <a:buNone/>
              <a:defRPr sz="8800" b="1" i="0" u="none" strike="noStrike" cap="none">
                <a:solidFill>
                  <a:srgbClr val="343941"/>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416" name="Shape 416"/>
          <p:cNvSpPr txBox="1">
            <a:spLocks noGrp="1"/>
          </p:cNvSpPr>
          <p:nvPr>
            <p:ph type="body" idx="1"/>
          </p:nvPr>
        </p:nvSpPr>
        <p:spPr>
          <a:xfrm>
            <a:off x="2477404" y="816688"/>
            <a:ext cx="19429191" cy="676278"/>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2000"/>
              </a:spcBef>
              <a:spcAft>
                <a:spcPts val="0"/>
              </a:spcAft>
              <a:buClr>
                <a:srgbClr val="343941"/>
              </a:buClr>
              <a:buSzPts val="2800"/>
              <a:buFont typeface="Source Sans Pro ExtraLight"/>
              <a:buNone/>
              <a:defRPr sz="2800" b="0" i="0" u="none" strike="noStrike" cap="none">
                <a:solidFill>
                  <a:srgbClr val="343941"/>
                </a:solidFill>
                <a:latin typeface="Source Sans Pro ExtraLight"/>
                <a:ea typeface="Source Sans Pro ExtraLight"/>
                <a:cs typeface="Source Sans Pro ExtraLight"/>
                <a:sym typeface="Source Sans Pro ExtraLight"/>
              </a:defRPr>
            </a:lvl1pPr>
            <a:lvl2pPr marL="914400" marR="0" lvl="1" indent="-406400" algn="ctr" rtl="0">
              <a:lnSpc>
                <a:spcPct val="90000"/>
              </a:lnSpc>
              <a:spcBef>
                <a:spcPts val="2000"/>
              </a:spcBef>
              <a:spcAft>
                <a:spcPts val="0"/>
              </a:spcAft>
              <a:buClr>
                <a:srgbClr val="343941"/>
              </a:buClr>
              <a:buSzPts val="2800"/>
              <a:buFont typeface="Source Sans Pro ExtraLight"/>
              <a:buChar char="•"/>
              <a:defRPr sz="2800" b="0" i="0" u="none" strike="noStrike" cap="none">
                <a:solidFill>
                  <a:srgbClr val="343941"/>
                </a:solidFill>
                <a:latin typeface="Source Sans Pro ExtraLight"/>
                <a:ea typeface="Source Sans Pro ExtraLight"/>
                <a:cs typeface="Source Sans Pro ExtraLight"/>
                <a:sym typeface="Source Sans Pro ExtraLight"/>
              </a:defRPr>
            </a:lvl2pPr>
            <a:lvl3pPr marL="1371600" marR="0" lvl="2" indent="-406400" algn="ctr" rtl="0">
              <a:lnSpc>
                <a:spcPct val="90000"/>
              </a:lnSpc>
              <a:spcBef>
                <a:spcPts val="2000"/>
              </a:spcBef>
              <a:spcAft>
                <a:spcPts val="0"/>
              </a:spcAft>
              <a:buClr>
                <a:srgbClr val="343941"/>
              </a:buClr>
              <a:buSzPts val="2800"/>
              <a:buFont typeface="Source Sans Pro ExtraLight"/>
              <a:buChar char="•"/>
              <a:defRPr sz="2800" b="0" i="0" u="none" strike="noStrike" cap="none">
                <a:solidFill>
                  <a:srgbClr val="343941"/>
                </a:solidFill>
                <a:latin typeface="Source Sans Pro ExtraLight"/>
                <a:ea typeface="Source Sans Pro ExtraLight"/>
                <a:cs typeface="Source Sans Pro ExtraLight"/>
                <a:sym typeface="Source Sans Pro ExtraLight"/>
              </a:defRPr>
            </a:lvl3pPr>
            <a:lvl4pPr marL="1828800" marR="0" lvl="3" indent="-406400" algn="ctr" rtl="0">
              <a:lnSpc>
                <a:spcPct val="90000"/>
              </a:lnSpc>
              <a:spcBef>
                <a:spcPts val="2000"/>
              </a:spcBef>
              <a:spcAft>
                <a:spcPts val="0"/>
              </a:spcAft>
              <a:buClr>
                <a:srgbClr val="343941"/>
              </a:buClr>
              <a:buSzPts val="2800"/>
              <a:buFont typeface="Source Sans Pro ExtraLight"/>
              <a:buChar char="•"/>
              <a:defRPr sz="2800" b="0" i="0" u="none" strike="noStrike" cap="none">
                <a:solidFill>
                  <a:srgbClr val="343941"/>
                </a:solidFill>
                <a:latin typeface="Source Sans Pro ExtraLight"/>
                <a:ea typeface="Source Sans Pro ExtraLight"/>
                <a:cs typeface="Source Sans Pro ExtraLight"/>
                <a:sym typeface="Source Sans Pro ExtraLight"/>
              </a:defRPr>
            </a:lvl4pPr>
            <a:lvl5pPr marL="2286000" marR="0" lvl="4" indent="-406400" algn="ctr" rtl="0">
              <a:lnSpc>
                <a:spcPct val="90000"/>
              </a:lnSpc>
              <a:spcBef>
                <a:spcPts val="2000"/>
              </a:spcBef>
              <a:spcAft>
                <a:spcPts val="0"/>
              </a:spcAft>
              <a:buClr>
                <a:srgbClr val="343941"/>
              </a:buClr>
              <a:buSzPts val="2800"/>
              <a:buFont typeface="Source Sans Pro ExtraLight"/>
              <a:buChar char="•"/>
              <a:defRPr sz="2800" b="0" i="0" u="none" strike="noStrike" cap="none">
                <a:solidFill>
                  <a:srgbClr val="343941"/>
                </a:solidFill>
                <a:latin typeface="Source Sans Pro ExtraLight"/>
                <a:ea typeface="Source Sans Pro ExtraLight"/>
                <a:cs typeface="Source Sans Pro ExtraLight"/>
                <a:sym typeface="Source Sans Pro ExtraLight"/>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grpSp>
        <p:nvGrpSpPr>
          <p:cNvPr id="417" name="Shape 417"/>
          <p:cNvGrpSpPr/>
          <p:nvPr/>
        </p:nvGrpSpPr>
        <p:grpSpPr>
          <a:xfrm>
            <a:off x="20803314" y="946213"/>
            <a:ext cx="2716029" cy="714399"/>
            <a:chOff x="0" y="-1"/>
            <a:chExt cx="2716027" cy="714398"/>
          </a:xfrm>
        </p:grpSpPr>
        <p:grpSp>
          <p:nvGrpSpPr>
            <p:cNvPr id="418" name="Shape 418"/>
            <p:cNvGrpSpPr/>
            <p:nvPr/>
          </p:nvGrpSpPr>
          <p:grpSpPr>
            <a:xfrm>
              <a:off x="0" y="28286"/>
              <a:ext cx="1880879" cy="657822"/>
              <a:chOff x="0" y="0"/>
              <a:chExt cx="1880878" cy="657821"/>
            </a:xfrm>
          </p:grpSpPr>
          <p:sp>
            <p:nvSpPr>
              <p:cNvPr id="419" name="Shape 419"/>
              <p:cNvSpPr/>
              <p:nvPr/>
            </p:nvSpPr>
            <p:spPr>
              <a:xfrm>
                <a:off x="0" y="0"/>
                <a:ext cx="708759" cy="657821"/>
              </a:xfrm>
              <a:custGeom>
                <a:avLst/>
                <a:gdLst/>
                <a:ahLst/>
                <a:cxnLst/>
                <a:rect l="0" t="0" r="0" b="0"/>
                <a:pathLst>
                  <a:path w="21600" h="21600" extrusionOk="0">
                    <a:moveTo>
                      <a:pt x="21600" y="12501"/>
                    </a:moveTo>
                    <a:cubicBezTo>
                      <a:pt x="19928" y="15790"/>
                      <a:pt x="18489" y="17114"/>
                      <a:pt x="15601" y="16521"/>
                    </a:cubicBezTo>
                    <a:cubicBezTo>
                      <a:pt x="13706" y="21600"/>
                      <a:pt x="13706" y="21600"/>
                      <a:pt x="13706" y="21600"/>
                    </a:cubicBezTo>
                    <a:cubicBezTo>
                      <a:pt x="10876" y="19621"/>
                      <a:pt x="10876" y="19621"/>
                      <a:pt x="10876" y="19621"/>
                    </a:cubicBezTo>
                    <a:cubicBezTo>
                      <a:pt x="12466" y="15312"/>
                      <a:pt x="12466" y="15312"/>
                      <a:pt x="12466" y="15312"/>
                    </a:cubicBezTo>
                    <a:cubicBezTo>
                      <a:pt x="11683" y="14896"/>
                      <a:pt x="11016" y="14480"/>
                      <a:pt x="10128" y="14001"/>
                    </a:cubicBezTo>
                    <a:cubicBezTo>
                      <a:pt x="9052" y="16093"/>
                      <a:pt x="7485" y="18122"/>
                      <a:pt x="4467" y="18122"/>
                    </a:cubicBezTo>
                    <a:cubicBezTo>
                      <a:pt x="1637" y="18122"/>
                      <a:pt x="0" y="16156"/>
                      <a:pt x="0" y="13888"/>
                    </a:cubicBezTo>
                    <a:cubicBezTo>
                      <a:pt x="0" y="11632"/>
                      <a:pt x="1579" y="9187"/>
                      <a:pt x="4912" y="9187"/>
                    </a:cubicBezTo>
                    <a:cubicBezTo>
                      <a:pt x="6023" y="9187"/>
                      <a:pt x="7134" y="9477"/>
                      <a:pt x="8186" y="9867"/>
                    </a:cubicBezTo>
                    <a:cubicBezTo>
                      <a:pt x="10245" y="4348"/>
                      <a:pt x="10245" y="4348"/>
                      <a:pt x="10245" y="4348"/>
                    </a:cubicBezTo>
                    <a:cubicBezTo>
                      <a:pt x="8385" y="4133"/>
                      <a:pt x="7192" y="3440"/>
                      <a:pt x="5742" y="3440"/>
                    </a:cubicBezTo>
                    <a:cubicBezTo>
                      <a:pt x="4105" y="3440"/>
                      <a:pt x="3801" y="4310"/>
                      <a:pt x="3801" y="4814"/>
                    </a:cubicBezTo>
                    <a:cubicBezTo>
                      <a:pt x="3801" y="5532"/>
                      <a:pt x="4327" y="5797"/>
                      <a:pt x="4912" y="5797"/>
                    </a:cubicBezTo>
                    <a:cubicBezTo>
                      <a:pt x="5801" y="5797"/>
                      <a:pt x="6350" y="5179"/>
                      <a:pt x="6350" y="5179"/>
                    </a:cubicBezTo>
                    <a:cubicBezTo>
                      <a:pt x="7777" y="7511"/>
                      <a:pt x="7777" y="7511"/>
                      <a:pt x="7777" y="7511"/>
                    </a:cubicBezTo>
                    <a:cubicBezTo>
                      <a:pt x="7777" y="7511"/>
                      <a:pt x="6607" y="8758"/>
                      <a:pt x="4748" y="8758"/>
                    </a:cubicBezTo>
                    <a:cubicBezTo>
                      <a:pt x="2830" y="8758"/>
                      <a:pt x="912" y="7473"/>
                      <a:pt x="912" y="4814"/>
                    </a:cubicBezTo>
                    <a:cubicBezTo>
                      <a:pt x="912" y="2785"/>
                      <a:pt x="2058" y="328"/>
                      <a:pt x="5461" y="328"/>
                    </a:cubicBezTo>
                    <a:cubicBezTo>
                      <a:pt x="7800" y="328"/>
                      <a:pt x="9859" y="1500"/>
                      <a:pt x="11823" y="1411"/>
                    </a:cubicBezTo>
                    <a:cubicBezTo>
                      <a:pt x="12572" y="605"/>
                      <a:pt x="13601" y="0"/>
                      <a:pt x="14876" y="0"/>
                    </a:cubicBezTo>
                    <a:cubicBezTo>
                      <a:pt x="15542" y="2029"/>
                      <a:pt x="15542" y="2029"/>
                      <a:pt x="15542" y="2029"/>
                    </a:cubicBezTo>
                    <a:cubicBezTo>
                      <a:pt x="15542" y="2029"/>
                      <a:pt x="14490" y="2571"/>
                      <a:pt x="13940" y="4007"/>
                    </a:cubicBezTo>
                    <a:cubicBezTo>
                      <a:pt x="11192" y="11392"/>
                      <a:pt x="11192" y="11392"/>
                      <a:pt x="11192" y="11392"/>
                    </a:cubicBezTo>
                    <a:cubicBezTo>
                      <a:pt x="11987" y="11871"/>
                      <a:pt x="12689" y="12262"/>
                      <a:pt x="13437" y="12741"/>
                    </a:cubicBezTo>
                    <a:cubicBezTo>
                      <a:pt x="17519" y="1865"/>
                      <a:pt x="17519" y="1865"/>
                      <a:pt x="17519" y="1865"/>
                    </a:cubicBezTo>
                    <a:cubicBezTo>
                      <a:pt x="21121" y="1865"/>
                      <a:pt x="21121" y="1865"/>
                      <a:pt x="21121" y="1865"/>
                    </a:cubicBezTo>
                    <a:cubicBezTo>
                      <a:pt x="16548" y="14001"/>
                      <a:pt x="16548" y="14001"/>
                      <a:pt x="16548" y="14001"/>
                    </a:cubicBezTo>
                    <a:cubicBezTo>
                      <a:pt x="17542" y="14001"/>
                      <a:pt x="18548" y="14455"/>
                      <a:pt x="20395" y="11556"/>
                    </a:cubicBezTo>
                    <a:cubicBezTo>
                      <a:pt x="20852" y="11607"/>
                      <a:pt x="21425" y="12060"/>
                      <a:pt x="21600" y="12501"/>
                    </a:cubicBezTo>
                    <a:close/>
                    <a:moveTo>
                      <a:pt x="7110" y="12602"/>
                    </a:moveTo>
                    <a:cubicBezTo>
                      <a:pt x="6362" y="12350"/>
                      <a:pt x="5625" y="12199"/>
                      <a:pt x="5017" y="12199"/>
                    </a:cubicBezTo>
                    <a:cubicBezTo>
                      <a:pt x="3579" y="12199"/>
                      <a:pt x="3029" y="13043"/>
                      <a:pt x="3029" y="13761"/>
                    </a:cubicBezTo>
                    <a:cubicBezTo>
                      <a:pt x="3029" y="14505"/>
                      <a:pt x="3719" y="14984"/>
                      <a:pt x="4526" y="14984"/>
                    </a:cubicBezTo>
                    <a:cubicBezTo>
                      <a:pt x="5192" y="14984"/>
                      <a:pt x="6268" y="14543"/>
                      <a:pt x="7110" y="12602"/>
                    </a:cubicBezTo>
                    <a:close/>
                  </a:path>
                </a:pathLst>
              </a:custGeom>
              <a:solidFill>
                <a:srgbClr val="272B3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Shape 420"/>
              <p:cNvSpPr/>
              <p:nvPr/>
            </p:nvSpPr>
            <p:spPr>
              <a:xfrm>
                <a:off x="655858" y="185885"/>
                <a:ext cx="409973" cy="360994"/>
              </a:xfrm>
              <a:custGeom>
                <a:avLst/>
                <a:gdLst/>
                <a:ahLst/>
                <a:cxnLst/>
                <a:rect l="0" t="0" r="0" b="0"/>
                <a:pathLst>
                  <a:path w="21600" h="21600" extrusionOk="0">
                    <a:moveTo>
                      <a:pt x="21600" y="11661"/>
                    </a:moveTo>
                    <a:cubicBezTo>
                      <a:pt x="19234" y="16412"/>
                      <a:pt x="14865" y="21600"/>
                      <a:pt x="7787" y="21600"/>
                    </a:cubicBezTo>
                    <a:cubicBezTo>
                      <a:pt x="2528" y="21600"/>
                      <a:pt x="0" y="18685"/>
                      <a:pt x="0" y="14232"/>
                    </a:cubicBezTo>
                    <a:cubicBezTo>
                      <a:pt x="0" y="9113"/>
                      <a:pt x="3317" y="0"/>
                      <a:pt x="11366" y="0"/>
                    </a:cubicBezTo>
                    <a:cubicBezTo>
                      <a:pt x="15492" y="0"/>
                      <a:pt x="19355" y="2777"/>
                      <a:pt x="17049" y="8791"/>
                    </a:cubicBezTo>
                    <a:cubicBezTo>
                      <a:pt x="15735" y="12166"/>
                      <a:pt x="12964" y="14897"/>
                      <a:pt x="5865" y="13841"/>
                    </a:cubicBezTo>
                    <a:cubicBezTo>
                      <a:pt x="5865" y="13841"/>
                      <a:pt x="5178" y="17285"/>
                      <a:pt x="9607" y="17285"/>
                    </a:cubicBezTo>
                    <a:cubicBezTo>
                      <a:pt x="13247" y="17285"/>
                      <a:pt x="17049" y="14943"/>
                      <a:pt x="19497" y="9939"/>
                    </a:cubicBezTo>
                    <a:cubicBezTo>
                      <a:pt x="20306" y="10031"/>
                      <a:pt x="21276" y="10857"/>
                      <a:pt x="21600" y="11661"/>
                    </a:cubicBezTo>
                    <a:close/>
                    <a:moveTo>
                      <a:pt x="6917" y="10031"/>
                    </a:moveTo>
                    <a:cubicBezTo>
                      <a:pt x="10072" y="10628"/>
                      <a:pt x="11043" y="9113"/>
                      <a:pt x="11670" y="7322"/>
                    </a:cubicBezTo>
                    <a:cubicBezTo>
                      <a:pt x="11912" y="6611"/>
                      <a:pt x="12236" y="5555"/>
                      <a:pt x="11043" y="5555"/>
                    </a:cubicBezTo>
                    <a:cubicBezTo>
                      <a:pt x="8636" y="5555"/>
                      <a:pt x="6917" y="10031"/>
                      <a:pt x="6917" y="10031"/>
                    </a:cubicBezTo>
                    <a:close/>
                  </a:path>
                </a:pathLst>
              </a:custGeom>
              <a:solidFill>
                <a:srgbClr val="272B3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Shape 421"/>
              <p:cNvSpPr/>
              <p:nvPr/>
            </p:nvSpPr>
            <p:spPr>
              <a:xfrm>
                <a:off x="995242" y="62941"/>
                <a:ext cx="278026" cy="483938"/>
              </a:xfrm>
              <a:custGeom>
                <a:avLst/>
                <a:gdLst/>
                <a:ahLst/>
                <a:cxnLst/>
                <a:rect l="0" t="0" r="0" b="0"/>
                <a:pathLst>
                  <a:path w="19617" h="21600" extrusionOk="0">
                    <a:moveTo>
                      <a:pt x="19617" y="14183"/>
                    </a:moveTo>
                    <a:cubicBezTo>
                      <a:pt x="16098" y="18123"/>
                      <a:pt x="11199" y="21600"/>
                      <a:pt x="5623" y="21600"/>
                    </a:cubicBezTo>
                    <a:cubicBezTo>
                      <a:pt x="1238" y="21600"/>
                      <a:pt x="-1983" y="19305"/>
                      <a:pt x="1428" y="13943"/>
                    </a:cubicBezTo>
                    <a:cubicBezTo>
                      <a:pt x="10306" y="0"/>
                      <a:pt x="10306" y="0"/>
                      <a:pt x="10306" y="0"/>
                    </a:cubicBezTo>
                    <a:cubicBezTo>
                      <a:pt x="18588" y="0"/>
                      <a:pt x="18588" y="0"/>
                      <a:pt x="18588" y="0"/>
                    </a:cubicBezTo>
                    <a:cubicBezTo>
                      <a:pt x="9277" y="14628"/>
                      <a:pt x="9277" y="14628"/>
                      <a:pt x="9277" y="14628"/>
                    </a:cubicBezTo>
                    <a:cubicBezTo>
                      <a:pt x="7139" y="18020"/>
                      <a:pt x="7924" y="18380"/>
                      <a:pt x="8682" y="18380"/>
                    </a:cubicBezTo>
                    <a:cubicBezTo>
                      <a:pt x="10387" y="18380"/>
                      <a:pt x="13446" y="16633"/>
                      <a:pt x="16802" y="12898"/>
                    </a:cubicBezTo>
                    <a:cubicBezTo>
                      <a:pt x="17885" y="12967"/>
                      <a:pt x="19184" y="13584"/>
                      <a:pt x="19617" y="14183"/>
                    </a:cubicBezTo>
                    <a:close/>
                  </a:path>
                </a:pathLst>
              </a:custGeom>
              <a:solidFill>
                <a:srgbClr val="272B3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Shape 422"/>
              <p:cNvSpPr/>
              <p:nvPr/>
            </p:nvSpPr>
            <p:spPr>
              <a:xfrm>
                <a:off x="1202649" y="62941"/>
                <a:ext cx="278298" cy="483938"/>
              </a:xfrm>
              <a:custGeom>
                <a:avLst/>
                <a:gdLst/>
                <a:ahLst/>
                <a:cxnLst/>
                <a:rect l="0" t="0" r="0" b="0"/>
                <a:pathLst>
                  <a:path w="19604" h="21600" extrusionOk="0">
                    <a:moveTo>
                      <a:pt x="19604" y="14183"/>
                    </a:moveTo>
                    <a:cubicBezTo>
                      <a:pt x="16090" y="18123"/>
                      <a:pt x="11196" y="21600"/>
                      <a:pt x="5628" y="21600"/>
                    </a:cubicBezTo>
                    <a:cubicBezTo>
                      <a:pt x="1248" y="21600"/>
                      <a:pt x="-1996" y="19305"/>
                      <a:pt x="1437" y="13943"/>
                    </a:cubicBezTo>
                    <a:cubicBezTo>
                      <a:pt x="10304" y="0"/>
                      <a:pt x="10304" y="0"/>
                      <a:pt x="10304" y="0"/>
                    </a:cubicBezTo>
                    <a:cubicBezTo>
                      <a:pt x="18577" y="0"/>
                      <a:pt x="18577" y="0"/>
                      <a:pt x="18577" y="0"/>
                    </a:cubicBezTo>
                    <a:cubicBezTo>
                      <a:pt x="9277" y="14628"/>
                      <a:pt x="9277" y="14628"/>
                      <a:pt x="9277" y="14628"/>
                    </a:cubicBezTo>
                    <a:cubicBezTo>
                      <a:pt x="7114" y="18020"/>
                      <a:pt x="7925" y="18380"/>
                      <a:pt x="8655" y="18380"/>
                    </a:cubicBezTo>
                    <a:cubicBezTo>
                      <a:pt x="10385" y="18380"/>
                      <a:pt x="13440" y="16633"/>
                      <a:pt x="16792" y="12898"/>
                    </a:cubicBezTo>
                    <a:cubicBezTo>
                      <a:pt x="17874" y="12967"/>
                      <a:pt x="19171" y="13584"/>
                      <a:pt x="19604" y="14183"/>
                    </a:cubicBezTo>
                    <a:close/>
                  </a:path>
                </a:pathLst>
              </a:custGeom>
              <a:solidFill>
                <a:srgbClr val="272B3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Shape 423"/>
              <p:cNvSpPr/>
              <p:nvPr/>
            </p:nvSpPr>
            <p:spPr>
              <a:xfrm>
                <a:off x="1431964" y="185885"/>
                <a:ext cx="448914" cy="360994"/>
              </a:xfrm>
              <a:custGeom>
                <a:avLst/>
                <a:gdLst/>
                <a:ahLst/>
                <a:cxnLst/>
                <a:rect l="0" t="0" r="0" b="0"/>
                <a:pathLst>
                  <a:path w="21600" h="21600" extrusionOk="0">
                    <a:moveTo>
                      <a:pt x="21600" y="11661"/>
                    </a:moveTo>
                    <a:cubicBezTo>
                      <a:pt x="19938" y="15196"/>
                      <a:pt x="17003" y="17881"/>
                      <a:pt x="13754" y="17813"/>
                    </a:cubicBezTo>
                    <a:cubicBezTo>
                      <a:pt x="12092" y="20016"/>
                      <a:pt x="9766" y="21600"/>
                      <a:pt x="6757" y="21600"/>
                    </a:cubicBezTo>
                    <a:cubicBezTo>
                      <a:pt x="2289" y="21600"/>
                      <a:pt x="0" y="18157"/>
                      <a:pt x="0" y="13428"/>
                    </a:cubicBezTo>
                    <a:cubicBezTo>
                      <a:pt x="0" y="8034"/>
                      <a:pt x="3065" y="0"/>
                      <a:pt x="10172" y="0"/>
                    </a:cubicBezTo>
                    <a:cubicBezTo>
                      <a:pt x="14511" y="0"/>
                      <a:pt x="16782" y="3122"/>
                      <a:pt x="16782" y="7965"/>
                    </a:cubicBezTo>
                    <a:cubicBezTo>
                      <a:pt x="16782" y="10031"/>
                      <a:pt x="16394" y="12326"/>
                      <a:pt x="15563" y="14507"/>
                    </a:cubicBezTo>
                    <a:cubicBezTo>
                      <a:pt x="17095" y="13956"/>
                      <a:pt x="18535" y="12418"/>
                      <a:pt x="19680" y="9939"/>
                    </a:cubicBezTo>
                    <a:cubicBezTo>
                      <a:pt x="20418" y="10031"/>
                      <a:pt x="21305" y="10857"/>
                      <a:pt x="21600" y="11661"/>
                    </a:cubicBezTo>
                    <a:close/>
                    <a:moveTo>
                      <a:pt x="8677" y="15471"/>
                    </a:moveTo>
                    <a:cubicBezTo>
                      <a:pt x="8234" y="14828"/>
                      <a:pt x="7975" y="14025"/>
                      <a:pt x="7975" y="13084"/>
                    </a:cubicBezTo>
                    <a:cubicBezTo>
                      <a:pt x="7975" y="11225"/>
                      <a:pt x="9120" y="9641"/>
                      <a:pt x="10837" y="9664"/>
                    </a:cubicBezTo>
                    <a:cubicBezTo>
                      <a:pt x="11169" y="8447"/>
                      <a:pt x="11317" y="7322"/>
                      <a:pt x="11317" y="6542"/>
                    </a:cubicBezTo>
                    <a:cubicBezTo>
                      <a:pt x="11317" y="5119"/>
                      <a:pt x="10745" y="4545"/>
                      <a:pt x="10117" y="4545"/>
                    </a:cubicBezTo>
                    <a:cubicBezTo>
                      <a:pt x="7680" y="4545"/>
                      <a:pt x="5446" y="12372"/>
                      <a:pt x="5446" y="15035"/>
                    </a:cubicBezTo>
                    <a:cubicBezTo>
                      <a:pt x="5446" y="16252"/>
                      <a:pt x="5926" y="17055"/>
                      <a:pt x="6665" y="17055"/>
                    </a:cubicBezTo>
                    <a:cubicBezTo>
                      <a:pt x="7366" y="17055"/>
                      <a:pt x="8068" y="16412"/>
                      <a:pt x="8677" y="15471"/>
                    </a:cubicBezTo>
                    <a:close/>
                  </a:path>
                </a:pathLst>
              </a:custGeom>
              <a:solidFill>
                <a:srgbClr val="272B3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4" name="Shape 424"/>
            <p:cNvSpPr/>
            <p:nvPr/>
          </p:nvSpPr>
          <p:spPr>
            <a:xfrm>
              <a:off x="2001632" y="-1"/>
              <a:ext cx="714395" cy="714398"/>
            </a:xfrm>
            <a:prstGeom prst="ellipse">
              <a:avLst/>
            </a:prstGeom>
            <a:solidFill>
              <a:srgbClr val="E57373"/>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Shape 425"/>
            <p:cNvSpPr/>
            <p:nvPr/>
          </p:nvSpPr>
          <p:spPr>
            <a:xfrm>
              <a:off x="2196402" y="165121"/>
              <a:ext cx="324852" cy="362733"/>
            </a:xfrm>
            <a:custGeom>
              <a:avLst/>
              <a:gdLst/>
              <a:ahLst/>
              <a:cxnLst/>
              <a:rect l="0" t="0" r="0" b="0"/>
              <a:pathLst>
                <a:path w="21600" h="21600" extrusionOk="0">
                  <a:moveTo>
                    <a:pt x="0" y="21600"/>
                  </a:moveTo>
                  <a:cubicBezTo>
                    <a:pt x="1032" y="17387"/>
                    <a:pt x="1032" y="17387"/>
                    <a:pt x="1032" y="17387"/>
                  </a:cubicBezTo>
                  <a:cubicBezTo>
                    <a:pt x="11079" y="12287"/>
                    <a:pt x="16298" y="9442"/>
                    <a:pt x="16298" y="6467"/>
                  </a:cubicBezTo>
                  <a:cubicBezTo>
                    <a:pt x="16298" y="4915"/>
                    <a:pt x="14503" y="3991"/>
                    <a:pt x="12007" y="3991"/>
                  </a:cubicBezTo>
                  <a:cubicBezTo>
                    <a:pt x="9407" y="3991"/>
                    <a:pt x="7489" y="4841"/>
                    <a:pt x="6086" y="5894"/>
                  </a:cubicBezTo>
                  <a:cubicBezTo>
                    <a:pt x="3961" y="2642"/>
                    <a:pt x="3961" y="2642"/>
                    <a:pt x="3961" y="2642"/>
                  </a:cubicBezTo>
                  <a:cubicBezTo>
                    <a:pt x="6065" y="979"/>
                    <a:pt x="9263" y="0"/>
                    <a:pt x="12399" y="0"/>
                  </a:cubicBezTo>
                  <a:cubicBezTo>
                    <a:pt x="17247" y="0"/>
                    <a:pt x="21600" y="2125"/>
                    <a:pt x="21600" y="6190"/>
                  </a:cubicBezTo>
                  <a:cubicBezTo>
                    <a:pt x="21600" y="10366"/>
                    <a:pt x="16690" y="14006"/>
                    <a:pt x="9160" y="17609"/>
                  </a:cubicBezTo>
                  <a:cubicBezTo>
                    <a:pt x="18856" y="17609"/>
                    <a:pt x="18856" y="17609"/>
                    <a:pt x="18856" y="17609"/>
                  </a:cubicBezTo>
                  <a:cubicBezTo>
                    <a:pt x="17887" y="21600"/>
                    <a:pt x="17887" y="21600"/>
                    <a:pt x="17887" y="21600"/>
                  </a:cubicBezTo>
                  <a:lnTo>
                    <a:pt x="0" y="21600"/>
                  </a:lnTo>
                  <a:close/>
                </a:path>
              </a:pathLst>
            </a:custGeom>
            <a:solidFill>
              <a:srgbClr val="FFFFFF"/>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6" name="Shape 426"/>
          <p:cNvSpPr txBox="1">
            <a:spLocks noGrp="1"/>
          </p:cNvSpPr>
          <p:nvPr>
            <p:ph type="sldNum" idx="12"/>
          </p:nvPr>
        </p:nvSpPr>
        <p:spPr>
          <a:xfrm>
            <a:off x="23152536" y="12545253"/>
            <a:ext cx="534488" cy="542616"/>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343941"/>
              </a:buClr>
              <a:buSzPts val="2400"/>
              <a:buFont typeface="Helvetica Neue"/>
              <a:buNone/>
              <a:defRPr sz="2400" b="0" i="0" u="none" strike="noStrike" cap="none">
                <a:solidFill>
                  <a:srgbClr val="343941"/>
                </a:solidFill>
                <a:latin typeface="Helvetica Neue"/>
                <a:ea typeface="Helvetica Neue"/>
                <a:cs typeface="Helvetica Neue"/>
                <a:sym typeface="Helvetica Neue"/>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uto Info 2 4">
  <p:cSld name="Auto Info 2 4">
    <p:bg>
      <p:bgPr>
        <a:gradFill>
          <a:gsLst>
            <a:gs pos="0">
              <a:srgbClr val="EF4949"/>
            </a:gs>
            <a:gs pos="100000">
              <a:srgbClr val="A74D43"/>
            </a:gs>
          </a:gsLst>
          <a:lin ang="3600000" scaled="0"/>
        </a:gradFill>
        <a:effectLst/>
      </p:bgPr>
    </p:bg>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8383836" y="3073325"/>
            <a:ext cx="7616331"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0"/>
              </a:spcBef>
              <a:spcAft>
                <a:spcPts val="0"/>
              </a:spcAft>
              <a:buClr>
                <a:srgbClr val="000000"/>
              </a:buClr>
              <a:buSzPts val="100"/>
              <a:buFont typeface="Helvetica Neue"/>
              <a:buNone/>
              <a:defRPr sz="1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29" name="Shape 429"/>
          <p:cNvSpPr txBox="1">
            <a:spLocks noGrp="1"/>
          </p:cNvSpPr>
          <p:nvPr>
            <p:ph type="body" idx="2"/>
          </p:nvPr>
        </p:nvSpPr>
        <p:spPr>
          <a:xfrm>
            <a:off x="8383836" y="10693472"/>
            <a:ext cx="7616330" cy="3"/>
          </a:xfrm>
          <a:prstGeom prst="rect">
            <a:avLst/>
          </a:prstGeom>
          <a:noFill/>
          <a:ln w="50800" cap="flat" cmpd="sng">
            <a:solidFill>
              <a:srgbClr val="FEFDFD"/>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30" name="Shape 430"/>
          <p:cNvSpPr txBox="1">
            <a:spLocks noGrp="1"/>
          </p:cNvSpPr>
          <p:nvPr>
            <p:ph type="body" idx="3"/>
          </p:nvPr>
        </p:nvSpPr>
        <p:spPr>
          <a:xfrm>
            <a:off x="8383836" y="3047924"/>
            <a:ext cx="7616330" cy="7620152"/>
          </a:xfrm>
          <a:prstGeom prst="rect">
            <a:avLst/>
          </a:prstGeom>
          <a:noFill/>
          <a:ln>
            <a:noFill/>
          </a:ln>
        </p:spPr>
        <p:txBody>
          <a:bodyPr spcFirstLastPara="1" wrap="square" lIns="91425" tIns="91425" rIns="91425" bIns="91425" anchor="ctr"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431" name="Shape 431"/>
          <p:cNvSpPr txBox="1">
            <a:spLocks noGrp="1"/>
          </p:cNvSpPr>
          <p:nvPr>
            <p:ph type="sldNum" idx="12"/>
          </p:nvPr>
        </p:nvSpPr>
        <p:spPr>
          <a:xfrm>
            <a:off x="21907358" y="1757322"/>
            <a:ext cx="423597" cy="444501"/>
          </a:xfrm>
          <a:prstGeom prst="rect">
            <a:avLst/>
          </a:prstGeom>
          <a:noFill/>
          <a:ln>
            <a:noFill/>
          </a:ln>
        </p:spPr>
        <p:txBody>
          <a:bodyPr spcFirstLastPara="1" wrap="square" lIns="50800" tIns="50800" rIns="50800" bIns="50800" anchor="ctr" anchorCtr="0">
            <a:noAutofit/>
          </a:bodyPr>
          <a:lstStyle>
            <a:lvl1pPr marL="0" marR="0" lvl="0"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1pPr>
            <a:lvl2pPr marL="0" marR="0" lvl="1"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2pPr>
            <a:lvl3pPr marL="0" marR="0" lvl="2"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3pPr>
            <a:lvl4pPr marL="0" marR="0" lvl="3"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4pPr>
            <a:lvl5pPr marL="0" marR="0" lvl="4"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5pPr>
            <a:lvl6pPr marL="0" marR="0" lvl="5"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6pPr>
            <a:lvl7pPr marL="0" marR="0" lvl="6"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7pPr>
            <a:lvl8pPr marL="0" marR="0" lvl="7"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8pPr>
            <a:lvl9pPr marL="0" marR="0" lvl="8" indent="0" algn="ctr" rtl="0">
              <a:lnSpc>
                <a:spcPct val="100000"/>
              </a:lnSpc>
              <a:spcBef>
                <a:spcPts val="0"/>
              </a:spcBef>
              <a:spcAft>
                <a:spcPts val="0"/>
              </a:spcAft>
              <a:buClr>
                <a:srgbClr val="FFFFFF"/>
              </a:buClr>
              <a:buSzPts val="2200"/>
              <a:buFont typeface="Montserrat"/>
              <a:buNone/>
              <a:defRPr sz="2200" b="1" i="0" u="none" strike="noStrike" cap="none">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asic Bordered">
    <p:bg>
      <p:bgPr>
        <a:solidFill>
          <a:srgbClr val="FEFDFD"/>
        </a:solidFill>
        <a:effectLst/>
      </p:bgPr>
    </p:bg>
    <p:spTree>
      <p:nvGrpSpPr>
        <p:cNvPr id="1" name=""/>
        <p:cNvGrpSpPr/>
        <p:nvPr/>
      </p:nvGrpSpPr>
      <p:grpSpPr>
        <a:xfrm>
          <a:off x="0" y="0"/>
          <a:ext cx="0" cy="0"/>
          <a:chOff x="0" y="0"/>
          <a:chExt cx="0" cy="0"/>
        </a:xfrm>
      </p:grpSpPr>
      <p:sp>
        <p:nvSpPr>
          <p:cNvPr id="208" name="Shape 208"/>
          <p:cNvSpPr>
            <a:spLocks noGrp="1"/>
          </p:cNvSpPr>
          <p:nvPr>
            <p:ph type="title"/>
          </p:nvPr>
        </p:nvSpPr>
        <p:spPr>
          <a:xfrm>
            <a:off x="3937476" y="2602160"/>
            <a:ext cx="16509047" cy="3025379"/>
          </a:xfrm>
          <a:prstGeom prst="rect">
            <a:avLst/>
          </a:prstGeom>
        </p:spPr>
        <p:txBody>
          <a:bodyPr anchor="ctr"/>
          <a:lstStyle/>
          <a:p>
            <a:r>
              <a:t>Text názvu</a:t>
            </a:r>
          </a:p>
        </p:txBody>
      </p:sp>
      <p:sp>
        <p:nvSpPr>
          <p:cNvPr id="209" name="Shape 209"/>
          <p:cNvSpPr>
            <a:spLocks noGrp="1"/>
          </p:cNvSpPr>
          <p:nvPr>
            <p:ph type="body" sz="half" idx="1"/>
          </p:nvPr>
        </p:nvSpPr>
        <p:spPr>
          <a:xfrm>
            <a:off x="3937475" y="5627538"/>
            <a:ext cx="16509050" cy="5480547"/>
          </a:xfrm>
          <a:prstGeom prst="rect">
            <a:avLst/>
          </a:prstGeom>
        </p:spPr>
        <p:txBody>
          <a:bodyPr/>
          <a:lstStyle>
            <a:lvl1pPr algn="ctr">
              <a:defRPr sz="2600" spc="0">
                <a:solidFill>
                  <a:srgbClr val="4E5461"/>
                </a:solidFill>
              </a:defRPr>
            </a:lvl1pPr>
            <a:lvl2pPr algn="ctr">
              <a:defRPr sz="2600" spc="0">
                <a:solidFill>
                  <a:srgbClr val="4E5461"/>
                </a:solidFill>
              </a:defRPr>
            </a:lvl2pPr>
            <a:lvl3pPr algn="ctr">
              <a:defRPr sz="2200"/>
            </a:lvl3pPr>
            <a:lvl4pPr algn="ctr">
              <a:defRPr sz="2600" spc="0">
                <a:solidFill>
                  <a:srgbClr val="4E5461"/>
                </a:solidFill>
              </a:defRPr>
            </a:lvl4pPr>
            <a:lvl5pPr algn="ctr">
              <a:defRPr sz="2600" spc="0">
                <a:solidFill>
                  <a:srgbClr val="4E5461"/>
                </a:solidFill>
              </a:defRPr>
            </a:lvl5pPr>
          </a:lstStyle>
          <a:p>
            <a:r>
              <a:t>Text úrovne 1</a:t>
            </a:r>
          </a:p>
          <a:p>
            <a:pPr lvl="1"/>
            <a:r>
              <a:t>Text úrovne 2</a:t>
            </a:r>
          </a:p>
          <a:p>
            <a:pPr lvl="2"/>
            <a:r>
              <a:t>Text úrovne 3</a:t>
            </a:r>
          </a:p>
          <a:p>
            <a:pPr lvl="3"/>
            <a:r>
              <a:t>Text úrovne 4</a:t>
            </a:r>
          </a:p>
          <a:p>
            <a:pPr lvl="4"/>
            <a:r>
              <a:t>Text úrovne 5</a:t>
            </a:r>
          </a:p>
        </p:txBody>
      </p:sp>
      <p:sp>
        <p:nvSpPr>
          <p:cNvPr id="214" name="Shape 214"/>
          <p:cNvSpPr>
            <a:spLocks noGrp="1"/>
          </p:cNvSpPr>
          <p:nvPr>
            <p:ph type="pic" idx="13"/>
          </p:nvPr>
        </p:nvSpPr>
        <p:spPr>
          <a:xfrm>
            <a:off x="0" y="-4366"/>
            <a:ext cx="24384000" cy="13720366"/>
          </a:xfrm>
          <a:prstGeom prst="rect">
            <a:avLst/>
          </a:prstGeom>
        </p:spPr>
        <p:txBody>
          <a:bodyPr lIns="91439" tIns="45719" rIns="91439" bIns="45719"/>
          <a:lstStyle/>
          <a:p>
            <a:endParaRPr dirty="0"/>
          </a:p>
        </p:txBody>
      </p:sp>
      <p:sp>
        <p:nvSpPr>
          <p:cNvPr id="215" name="Shape 215"/>
          <p:cNvSpPr>
            <a:spLocks noGrp="1"/>
          </p:cNvSpPr>
          <p:nvPr>
            <p:ph type="sldNum" sz="quarter" idx="2"/>
          </p:nvPr>
        </p:nvSpPr>
        <p:spPr>
          <a:xfrm>
            <a:off x="21441331" y="1373177"/>
            <a:ext cx="506878" cy="441146"/>
          </a:xfrm>
          <a:prstGeom prst="rect">
            <a:avLst/>
          </a:prstGeom>
          <a:ln w="12700">
            <a:miter lim="400000"/>
          </a:ln>
        </p:spPr>
        <p:txBody>
          <a:bodyPr wrap="none" lIns="50800" tIns="50800" rIns="50800" bIns="50800" anchor="ctr">
            <a:spAutoFit/>
          </a:bodyPr>
          <a:lstStyle>
            <a:lvl1pPr>
              <a:defRPr lang="uk-UA">
                <a:solidFill>
                  <a:srgbClr val="9C9790"/>
                </a:solidFill>
              </a:defRPr>
            </a:lvl1pPr>
          </a:lstStyle>
          <a:p>
            <a:fld id="{86CB4B4D-7CA3-9044-876B-883B54F8677D}" type="slidenum">
              <a:rPr lang="uk-UA"/>
              <a:pPr/>
              <a:t>‹N°›</a:t>
            </a:fld>
            <a:endParaRPr lang="uk-UA"/>
          </a:p>
        </p:txBody>
      </p:sp>
    </p:spTree>
    <p:extLst>
      <p:ext uri="{BB962C8B-B14F-4D97-AF65-F5344CB8AC3E}">
        <p14:creationId xmlns:p14="http://schemas.microsoft.com/office/powerpoint/2010/main" val="2519536988"/>
      </p:ext>
    </p:extLst>
  </p:cSld>
  <p:clrMapOvr>
    <a:masterClrMapping/>
  </p:clrMapOvr>
  <p:transition spd="med"/>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ome">
  <p:cSld name="background_blanc">
    <p:bg>
      <p:bgPr>
        <a:blipFill>
          <a:blip r:embed="rId2">
            <a:alphaModFix/>
          </a:blip>
          <a:stretch>
            <a:fillRect/>
          </a:stretch>
        </a:blipFill>
        <a:effectLst/>
      </p:bgPr>
    </p:bg>
    <p:spTree>
      <p:nvGrpSpPr>
        <p:cNvPr id="1" name="Shape 710"/>
        <p:cNvGrpSpPr/>
        <p:nvPr/>
      </p:nvGrpSpPr>
      <p:grpSpPr>
        <a:xfrm>
          <a:off x="0" y="0"/>
          <a:ext cx="0" cy="0"/>
          <a:chOff x="0" y="0"/>
          <a:chExt cx="0" cy="0"/>
        </a:xfrm>
      </p:grpSpPr>
      <p:sp>
        <p:nvSpPr>
          <p:cNvPr id="711" name="Shape 711"/>
          <p:cNvSpPr txBox="1"/>
          <p:nvPr/>
        </p:nvSpPr>
        <p:spPr>
          <a:xfrm>
            <a:off x="17594700" y="10632200"/>
            <a:ext cx="6789300" cy="27366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6400"/>
              <a:buFont typeface="Arial"/>
              <a:buNone/>
            </a:pPr>
            <a:r>
              <a:rPr lang="en-US" sz="6400" b="0" i="0" u="none" strike="noStrike" cap="none">
                <a:solidFill>
                  <a:srgbClr val="FFFFFF"/>
                </a:solidFill>
                <a:latin typeface="Arial"/>
                <a:ea typeface="Arial"/>
                <a:cs typeface="Arial"/>
                <a:sym typeface="Arial"/>
              </a:rPr>
              <a:t>Agence digitale dédiée </a:t>
            </a:r>
            <a:r>
              <a:rPr lang="en-US" sz="6400" b="0" i="0" u="none" strike="noStrike" cap="none">
                <a:solidFill>
                  <a:srgbClr val="EE4848"/>
                </a:solidFill>
                <a:latin typeface="Arial"/>
                <a:ea typeface="Arial"/>
                <a:cs typeface="Arial"/>
                <a:sym typeface="Arial"/>
              </a:rPr>
              <a:t>à votre croissance</a:t>
            </a:r>
            <a:r>
              <a:rPr lang="en-US" sz="6400" b="0" i="0" u="none" strike="noStrike" cap="none">
                <a:solidFill>
                  <a:srgbClr val="EF4949"/>
                </a:solidFill>
                <a:latin typeface="Arial"/>
                <a:ea typeface="Arial"/>
                <a:cs typeface="Arial"/>
                <a:sym typeface="Arial"/>
              </a:rPr>
              <a:t>.</a:t>
            </a:r>
            <a:r>
              <a:rPr lang="en-US" sz="6000" b="0" i="1" u="none" strike="noStrike" cap="none">
                <a:solidFill>
                  <a:srgbClr val="EF4949"/>
                </a:solidFill>
                <a:latin typeface="Lora"/>
                <a:ea typeface="Lora"/>
                <a:cs typeface="Lora"/>
                <a:sym typeface="Lora"/>
              </a:rPr>
              <a:t/>
            </a:r>
            <a:br>
              <a:rPr lang="en-US" sz="6000" b="0" i="1" u="none" strike="noStrike" cap="none">
                <a:solidFill>
                  <a:srgbClr val="EF4949"/>
                </a:solidFill>
                <a:latin typeface="Lora"/>
                <a:ea typeface="Lora"/>
                <a:cs typeface="Lora"/>
                <a:sym typeface="Lora"/>
              </a:rPr>
            </a:br>
            <a:endParaRPr sz="6000" b="0" i="1" u="none" strike="noStrike" cap="none">
              <a:solidFill>
                <a:srgbClr val="EF4949"/>
              </a:solidFill>
              <a:latin typeface="Montserrat"/>
              <a:ea typeface="Montserrat"/>
              <a:cs typeface="Montserrat"/>
              <a:sym typeface="Montserrat"/>
            </a:endParaRPr>
          </a:p>
        </p:txBody>
      </p:sp>
      <p:pic>
        <p:nvPicPr>
          <p:cNvPr id="712" name="Shape 712" descr="final-square.png"/>
          <p:cNvPicPr preferRelativeResize="0"/>
          <p:nvPr/>
        </p:nvPicPr>
        <p:blipFill rotWithShape="1">
          <a:blip r:embed="rId3">
            <a:alphaModFix/>
          </a:blip>
          <a:srcRect/>
          <a:stretch/>
        </p:blipFill>
        <p:spPr>
          <a:xfrm>
            <a:off x="-1231344" y="-1325188"/>
            <a:ext cx="8948227" cy="879882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_blanc">
  <p:cSld name="background_blanc_1">
    <p:spTree>
      <p:nvGrpSpPr>
        <p:cNvPr id="1" name="Shape 713"/>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d_accroche">
  <p:cSld name="backgroud_accroche">
    <p:bg>
      <p:bgPr>
        <a:solidFill>
          <a:srgbClr val="EE4848"/>
        </a:solidFill>
        <a:effectLst/>
      </p:bgPr>
    </p:bg>
    <p:spTree>
      <p:nvGrpSpPr>
        <p:cNvPr id="1" name="Shape 714"/>
        <p:cNvGrpSpPr/>
        <p:nvPr/>
      </p:nvGrpSpPr>
      <p:grpSpPr>
        <a:xfrm>
          <a:off x="0" y="0"/>
          <a:ext cx="0" cy="0"/>
          <a:chOff x="0" y="0"/>
          <a:chExt cx="0" cy="0"/>
        </a:xfrm>
      </p:grpSpPr>
      <p:cxnSp>
        <p:nvCxnSpPr>
          <p:cNvPr id="715" name="Shape 715"/>
          <p:cNvCxnSpPr/>
          <p:nvPr/>
        </p:nvCxnSpPr>
        <p:spPr>
          <a:xfrm>
            <a:off x="10541000" y="1972527"/>
            <a:ext cx="3302100" cy="0"/>
          </a:xfrm>
          <a:prstGeom prst="straightConnector1">
            <a:avLst/>
          </a:prstGeom>
          <a:noFill/>
          <a:ln w="28575" cap="flat" cmpd="sng">
            <a:solidFill>
              <a:schemeClr val="lt1"/>
            </a:solidFill>
            <a:prstDash val="solid"/>
            <a:miter lim="400000"/>
            <a:headEnd type="none" w="sm" len="sm"/>
            <a:tailEnd type="none" w="sm" len="sm"/>
          </a:ln>
        </p:spPr>
      </p:cxnSp>
      <p:cxnSp>
        <p:nvCxnSpPr>
          <p:cNvPr id="716" name="Shape 716"/>
          <p:cNvCxnSpPr/>
          <p:nvPr/>
        </p:nvCxnSpPr>
        <p:spPr>
          <a:xfrm>
            <a:off x="10541000" y="11784361"/>
            <a:ext cx="3302100" cy="0"/>
          </a:xfrm>
          <a:prstGeom prst="straightConnector1">
            <a:avLst/>
          </a:prstGeom>
          <a:noFill/>
          <a:ln w="28575" cap="flat" cmpd="sng">
            <a:solidFill>
              <a:schemeClr val="lt1"/>
            </a:solidFill>
            <a:prstDash val="solid"/>
            <a:miter lim="400000"/>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ligne_rouge">
  <p:cSld name="ligne_rouge">
    <p:spTree>
      <p:nvGrpSpPr>
        <p:cNvPr id="1" name="Shape 717"/>
        <p:cNvGrpSpPr/>
        <p:nvPr/>
      </p:nvGrpSpPr>
      <p:grpSpPr>
        <a:xfrm>
          <a:off x="0" y="0"/>
          <a:ext cx="0" cy="0"/>
          <a:chOff x="0" y="0"/>
          <a:chExt cx="0" cy="0"/>
        </a:xfrm>
      </p:grpSpPr>
      <p:cxnSp>
        <p:nvCxnSpPr>
          <p:cNvPr id="718" name="Shape 718"/>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se study" type="tx">
  <p:cSld name="TITLE_AND_BODY">
    <p:bg>
      <p:bgPr>
        <a:solidFill>
          <a:srgbClr val="FEFDFD"/>
        </a:solidFill>
        <a:effectLst/>
      </p:bgPr>
    </p:bg>
    <p:spTree>
      <p:nvGrpSpPr>
        <p:cNvPr id="1" name="Shape 719"/>
        <p:cNvGrpSpPr/>
        <p:nvPr/>
      </p:nvGrpSpPr>
      <p:grpSpPr>
        <a:xfrm>
          <a:off x="0" y="0"/>
          <a:ext cx="0" cy="0"/>
          <a:chOff x="0" y="0"/>
          <a:chExt cx="0" cy="0"/>
        </a:xfrm>
      </p:grpSpPr>
      <p:sp>
        <p:nvSpPr>
          <p:cNvPr id="720" name="Shape 720"/>
          <p:cNvSpPr txBox="1">
            <a:spLocks noGrp="1"/>
          </p:cNvSpPr>
          <p:nvPr>
            <p:ph type="title"/>
          </p:nvPr>
        </p:nvSpPr>
        <p:spPr>
          <a:xfrm>
            <a:off x="12797556" y="457100"/>
            <a:ext cx="11092500" cy="1736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5500"/>
              <a:buFont typeface="Arial"/>
              <a:buNone/>
              <a:defRPr sz="5500" b="0" i="0" u="none" strike="noStrike" cap="none">
                <a:solidFill>
                  <a:srgbClr val="000000"/>
                </a:solidFill>
                <a:latin typeface="Arial"/>
                <a:ea typeface="Arial"/>
                <a:cs typeface="Arial"/>
                <a:sym typeface="Arial"/>
              </a:defRPr>
            </a:lvl1pPr>
            <a:lvl2pPr marL="0" marR="0" lvl="1" indent="2286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L="0" marR="0" lvl="2" indent="4572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L="0" marR="0" lvl="3" indent="6858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L="0" marR="0" lvl="4" indent="9144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L="0" marR="0" lvl="5" indent="11430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L="0" marR="0" lvl="6" indent="13716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L="0" marR="0" lvl="7" indent="16002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L="0" marR="0" lvl="8" indent="18288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721" name="Shape 721"/>
          <p:cNvSpPr txBox="1"/>
          <p:nvPr/>
        </p:nvSpPr>
        <p:spPr>
          <a:xfrm>
            <a:off x="21904609" y="933350"/>
            <a:ext cx="1017600" cy="431700"/>
          </a:xfrm>
          <a:prstGeom prst="rect">
            <a:avLst/>
          </a:prstGeom>
          <a:noFill/>
          <a:ln>
            <a:noFill/>
          </a:ln>
        </p:spPr>
        <p:txBody>
          <a:bodyPr spcFirstLastPara="1" wrap="square" lIns="50800" tIns="50800" rIns="50800" bIns="50800" anchor="ctr" anchorCtr="0">
            <a:noAutofit/>
          </a:bodyPr>
          <a:lstStyle/>
          <a:p>
            <a:pPr marL="0" marR="0" lvl="0" indent="0" algn="r" rtl="0">
              <a:lnSpc>
                <a:spcPct val="150000"/>
              </a:lnSpc>
              <a:spcBef>
                <a:spcPts val="0"/>
              </a:spcBef>
              <a:spcAft>
                <a:spcPts val="0"/>
              </a:spcAft>
              <a:buClr>
                <a:srgbClr val="FFFFFF"/>
              </a:buClr>
              <a:buSzPts val="2200"/>
              <a:buFont typeface="Montserrat"/>
              <a:buNone/>
            </a:pPr>
            <a:r>
              <a:rPr lang="en-US" sz="2200" b="1" i="0" u="none" strike="noStrike" cap="none">
                <a:solidFill>
                  <a:srgbClr val="FFFFFF"/>
                </a:solidFill>
                <a:latin typeface="Montserrat"/>
                <a:ea typeface="Montserrat"/>
                <a:cs typeface="Montserrat"/>
                <a:sym typeface="Montserrat"/>
              </a:rPr>
              <a:t>SLIDE</a:t>
            </a:r>
            <a:endParaRPr/>
          </a:p>
        </p:txBody>
      </p:sp>
      <p:sp>
        <p:nvSpPr>
          <p:cNvPr id="722" name="Shape 722"/>
          <p:cNvSpPr/>
          <p:nvPr/>
        </p:nvSpPr>
        <p:spPr>
          <a:xfrm>
            <a:off x="12797556" y="2564781"/>
            <a:ext cx="11092500" cy="8078700"/>
          </a:xfrm>
          <a:prstGeom prst="rect">
            <a:avLst/>
          </a:prstGeom>
          <a:solidFill>
            <a:srgbClr val="EF4949"/>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4400"/>
              <a:buFont typeface="Karla"/>
              <a:buNone/>
            </a:pPr>
            <a:endParaRPr sz="4400" b="0" i="0" u="none" strike="noStrike" cap="none">
              <a:solidFill>
                <a:srgbClr val="000000"/>
              </a:solidFill>
              <a:latin typeface="Montserrat"/>
              <a:ea typeface="Montserrat"/>
              <a:cs typeface="Montserrat"/>
              <a:sym typeface="Montserrat"/>
            </a:endParaRPr>
          </a:p>
        </p:txBody>
      </p:sp>
      <p:sp>
        <p:nvSpPr>
          <p:cNvPr id="723" name="Shape 723"/>
          <p:cNvSpPr>
            <a:spLocks noGrp="1"/>
          </p:cNvSpPr>
          <p:nvPr>
            <p:ph type="pic" idx="2"/>
          </p:nvPr>
        </p:nvSpPr>
        <p:spPr>
          <a:xfrm>
            <a:off x="18142942" y="11410751"/>
            <a:ext cx="1695900" cy="1695900"/>
          </a:xfrm>
          <a:prstGeom prst="rect">
            <a:avLst/>
          </a:prstGeom>
          <a:noFill/>
          <a:ln>
            <a:noFill/>
          </a:ln>
        </p:spPr>
        <p:txBody>
          <a:bodyPr spcFirstLastPara="1" wrap="square" lIns="91425" tIns="91425" rIns="91425" bIns="91425" anchor="t" anchorCtr="0"/>
          <a:lstStyle>
            <a:lvl1pPr marL="0" marR="0" lvl="0" indent="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0" marR="0" lvl="2" indent="4572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0" marR="0" lvl="3" indent="6858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0" marR="0" lvl="4" indent="9144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0" marR="0" lvl="5" indent="11430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6pPr>
            <a:lvl7pPr marL="0" marR="0" lvl="6" indent="13716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7pPr>
            <a:lvl8pPr marL="0" marR="0" lvl="7" indent="16002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8pPr>
            <a:lvl9pPr marL="0" marR="0" lvl="8" indent="18288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9pPr>
          </a:lstStyle>
          <a:p>
            <a:endParaRPr/>
          </a:p>
        </p:txBody>
      </p:sp>
      <p:sp>
        <p:nvSpPr>
          <p:cNvPr id="724" name="Shape 724"/>
          <p:cNvSpPr>
            <a:spLocks noGrp="1"/>
          </p:cNvSpPr>
          <p:nvPr>
            <p:ph type="pic" idx="3"/>
          </p:nvPr>
        </p:nvSpPr>
        <p:spPr>
          <a:xfrm>
            <a:off x="20175041" y="11410751"/>
            <a:ext cx="1695900" cy="1695900"/>
          </a:xfrm>
          <a:prstGeom prst="rect">
            <a:avLst/>
          </a:prstGeom>
          <a:noFill/>
          <a:ln>
            <a:noFill/>
          </a:ln>
        </p:spPr>
        <p:txBody>
          <a:bodyPr spcFirstLastPara="1" wrap="square" lIns="91425" tIns="91425" rIns="91425" bIns="91425" anchor="t" anchorCtr="0"/>
          <a:lstStyle>
            <a:lvl1pPr marL="0" marR="0" lvl="0" indent="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0" marR="0" lvl="2" indent="4572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0" marR="0" lvl="3" indent="6858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0" marR="0" lvl="4" indent="9144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0" marR="0" lvl="5" indent="11430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6pPr>
            <a:lvl7pPr marL="0" marR="0" lvl="6" indent="13716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7pPr>
            <a:lvl8pPr marL="0" marR="0" lvl="7" indent="16002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8pPr>
            <a:lvl9pPr marL="0" marR="0" lvl="8" indent="18288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9pPr>
          </a:lstStyle>
          <a:p>
            <a:endParaRPr/>
          </a:p>
        </p:txBody>
      </p:sp>
      <p:sp>
        <p:nvSpPr>
          <p:cNvPr id="725" name="Shape 725"/>
          <p:cNvSpPr>
            <a:spLocks noGrp="1"/>
          </p:cNvSpPr>
          <p:nvPr>
            <p:ph type="pic" idx="4"/>
          </p:nvPr>
        </p:nvSpPr>
        <p:spPr>
          <a:xfrm>
            <a:off x="22207141" y="11410751"/>
            <a:ext cx="1695900" cy="1695900"/>
          </a:xfrm>
          <a:prstGeom prst="rect">
            <a:avLst/>
          </a:prstGeom>
          <a:noFill/>
          <a:ln>
            <a:noFill/>
          </a:ln>
        </p:spPr>
        <p:txBody>
          <a:bodyPr spcFirstLastPara="1" wrap="square" lIns="91425" tIns="91425" rIns="91425" bIns="91425" anchor="t" anchorCtr="0"/>
          <a:lstStyle>
            <a:lvl1pPr marL="0" marR="0" lvl="0" indent="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0" marR="0" lvl="2" indent="4572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0" marR="0" lvl="3" indent="6858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0" marR="0" lvl="4" indent="9144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0" marR="0" lvl="5" indent="11430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6pPr>
            <a:lvl7pPr marL="0" marR="0" lvl="6" indent="13716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7pPr>
            <a:lvl8pPr marL="0" marR="0" lvl="7" indent="16002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8pPr>
            <a:lvl9pPr marL="0" marR="0" lvl="8" indent="18288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9pPr>
          </a:lstStyle>
          <a:p>
            <a:endParaRPr/>
          </a:p>
        </p:txBody>
      </p:sp>
      <p:sp>
        <p:nvSpPr>
          <p:cNvPr id="726" name="Shape 726"/>
          <p:cNvSpPr>
            <a:spLocks noGrp="1"/>
          </p:cNvSpPr>
          <p:nvPr>
            <p:ph type="pic" idx="5"/>
          </p:nvPr>
        </p:nvSpPr>
        <p:spPr>
          <a:xfrm>
            <a:off x="-57150" y="0"/>
            <a:ext cx="12195600" cy="13488600"/>
          </a:xfrm>
          <a:prstGeom prst="rect">
            <a:avLst/>
          </a:prstGeom>
          <a:noFill/>
          <a:ln>
            <a:noFill/>
          </a:ln>
        </p:spPr>
        <p:txBody>
          <a:bodyPr spcFirstLastPara="1" wrap="square" lIns="91425" tIns="91425" rIns="91425" bIns="91425" anchor="t" anchorCtr="0"/>
          <a:lstStyle>
            <a:lvl1pPr marL="0" marR="0" lvl="0" indent="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0" marR="0" lvl="2" indent="4572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0" marR="0" lvl="3" indent="6858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0" marR="0" lvl="4" indent="9144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0" marR="0" lvl="5" indent="11430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6pPr>
            <a:lvl7pPr marL="0" marR="0" lvl="6" indent="13716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7pPr>
            <a:lvl8pPr marL="0" marR="0" lvl="7" indent="16002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8pPr>
            <a:lvl9pPr marL="0" marR="0" lvl="8" indent="18288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9pPr>
          </a:lstStyle>
          <a:p>
            <a:endParaRPr/>
          </a:p>
        </p:txBody>
      </p:sp>
      <p:cxnSp>
        <p:nvCxnSpPr>
          <p:cNvPr id="727" name="Shape 727"/>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resultats">
  <p:cSld name="resultats">
    <p:spTree>
      <p:nvGrpSpPr>
        <p:cNvPr id="1" name="Shape 728"/>
        <p:cNvGrpSpPr/>
        <p:nvPr/>
      </p:nvGrpSpPr>
      <p:grpSpPr>
        <a:xfrm>
          <a:off x="0" y="0"/>
          <a:ext cx="0" cy="0"/>
          <a:chOff x="0" y="0"/>
          <a:chExt cx="0" cy="0"/>
        </a:xfrm>
      </p:grpSpPr>
      <p:pic>
        <p:nvPicPr>
          <p:cNvPr id="729" name="Shape 729" descr="procab_bouchon_gauche.png"/>
          <p:cNvPicPr preferRelativeResize="0"/>
          <p:nvPr/>
        </p:nvPicPr>
        <p:blipFill rotWithShape="1">
          <a:blip r:embed="rId2">
            <a:alphaModFix/>
          </a:blip>
          <a:srcRect/>
          <a:stretch/>
        </p:blipFill>
        <p:spPr>
          <a:xfrm>
            <a:off x="1814910" y="6324501"/>
            <a:ext cx="6282432" cy="6282432"/>
          </a:xfrm>
          <a:prstGeom prst="rect">
            <a:avLst/>
          </a:prstGeom>
          <a:noFill/>
          <a:ln>
            <a:noFill/>
          </a:ln>
        </p:spPr>
      </p:pic>
      <p:pic>
        <p:nvPicPr>
          <p:cNvPr id="730" name="Shape 730" descr="procab_bouchon_gauche.png"/>
          <p:cNvPicPr preferRelativeResize="0"/>
          <p:nvPr/>
        </p:nvPicPr>
        <p:blipFill rotWithShape="1">
          <a:blip r:embed="rId2">
            <a:alphaModFix/>
          </a:blip>
          <a:srcRect/>
          <a:stretch/>
        </p:blipFill>
        <p:spPr>
          <a:xfrm>
            <a:off x="9050784" y="6324501"/>
            <a:ext cx="6282432" cy="6282432"/>
          </a:xfrm>
          <a:prstGeom prst="rect">
            <a:avLst/>
          </a:prstGeom>
          <a:noFill/>
          <a:ln>
            <a:noFill/>
          </a:ln>
        </p:spPr>
      </p:pic>
      <p:pic>
        <p:nvPicPr>
          <p:cNvPr id="731" name="Shape 731" descr="procab_bouchon_gauche.png"/>
          <p:cNvPicPr preferRelativeResize="0"/>
          <p:nvPr/>
        </p:nvPicPr>
        <p:blipFill rotWithShape="1">
          <a:blip r:embed="rId2">
            <a:alphaModFix/>
          </a:blip>
          <a:srcRect/>
          <a:stretch/>
        </p:blipFill>
        <p:spPr>
          <a:xfrm>
            <a:off x="16286658" y="6324501"/>
            <a:ext cx="6282432" cy="6282432"/>
          </a:xfrm>
          <a:prstGeom prst="rect">
            <a:avLst/>
          </a:prstGeom>
          <a:noFill/>
          <a:ln>
            <a:noFill/>
          </a:ln>
        </p:spPr>
      </p:pic>
      <p:sp>
        <p:nvSpPr>
          <p:cNvPr id="732" name="Shape 732"/>
          <p:cNvSpPr txBox="1">
            <a:spLocks noGrp="1"/>
          </p:cNvSpPr>
          <p:nvPr>
            <p:ph type="title"/>
          </p:nvPr>
        </p:nvSpPr>
        <p:spPr>
          <a:xfrm>
            <a:off x="1814910" y="801857"/>
            <a:ext cx="10826400" cy="1250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EF4949"/>
              </a:buClr>
              <a:buSzPts val="5500"/>
              <a:buFont typeface="Arial"/>
              <a:buNone/>
              <a:defRPr sz="5500" b="0" i="0" u="none" strike="noStrike" cap="none">
                <a:solidFill>
                  <a:srgbClr val="EF4949"/>
                </a:solidFill>
                <a:latin typeface="Arial"/>
                <a:ea typeface="Arial"/>
                <a:cs typeface="Arial"/>
                <a:sym typeface="Arial"/>
              </a:defRPr>
            </a:lvl1pPr>
            <a:lvl2pPr marL="0" marR="0" lvl="1" indent="2286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L="0" marR="0" lvl="2" indent="4572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L="0" marR="0" lvl="3" indent="6858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L="0" marR="0" lvl="4" indent="9144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L="0" marR="0" lvl="5" indent="11430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L="0" marR="0" lvl="6" indent="13716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L="0" marR="0" lvl="7" indent="16002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L="0" marR="0" lvl="8" indent="18288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cxnSp>
        <p:nvCxnSpPr>
          <p:cNvPr id="733" name="Shape 733"/>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ND_BODY 2">
  <p:cSld name="TITLE_AND_BODY 2">
    <p:bg>
      <p:bgPr>
        <a:solidFill>
          <a:srgbClr val="FEFDFD"/>
        </a:solidFill>
        <a:effectLst/>
      </p:bgPr>
    </p:bg>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2797556" y="457100"/>
            <a:ext cx="11092393" cy="1736506"/>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5500"/>
              <a:buFont typeface="Arial"/>
              <a:buNone/>
              <a:defRPr sz="55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49" name="Shape 49"/>
          <p:cNvSpPr txBox="1"/>
          <p:nvPr/>
        </p:nvSpPr>
        <p:spPr>
          <a:xfrm>
            <a:off x="21904608" y="926999"/>
            <a:ext cx="1017503" cy="444501"/>
          </a:xfrm>
          <a:prstGeom prst="rect">
            <a:avLst/>
          </a:prstGeom>
          <a:noFill/>
          <a:ln>
            <a:noFill/>
          </a:ln>
        </p:spPr>
        <p:txBody>
          <a:bodyPr spcFirstLastPara="1" wrap="square" lIns="50800" tIns="50800" rIns="50800" bIns="50800" anchor="ctr" anchorCtr="0">
            <a:noAutofit/>
          </a:bodyPr>
          <a:lstStyle/>
          <a:p>
            <a:pPr marL="0" marR="0" lvl="0" indent="0" algn="r" rtl="0">
              <a:lnSpc>
                <a:spcPct val="150000"/>
              </a:lnSpc>
              <a:spcBef>
                <a:spcPts val="0"/>
              </a:spcBef>
              <a:spcAft>
                <a:spcPts val="0"/>
              </a:spcAft>
              <a:buClr>
                <a:srgbClr val="FFFFFF"/>
              </a:buClr>
              <a:buSzPts val="2200"/>
              <a:buFont typeface="Montserrat"/>
              <a:buNone/>
            </a:pPr>
            <a:r>
              <a:rPr lang="en-US" sz="2200" b="1" i="0" u="none" strike="noStrike" cap="none">
                <a:solidFill>
                  <a:srgbClr val="FFFFFF"/>
                </a:solidFill>
                <a:latin typeface="Montserrat"/>
                <a:ea typeface="Montserrat"/>
                <a:cs typeface="Montserrat"/>
                <a:sym typeface="Montserrat"/>
              </a:rPr>
              <a:t>SLIDE</a:t>
            </a:r>
            <a:endParaRPr/>
          </a:p>
        </p:txBody>
      </p:sp>
      <p:sp>
        <p:nvSpPr>
          <p:cNvPr id="50" name="Shape 50"/>
          <p:cNvSpPr/>
          <p:nvPr/>
        </p:nvSpPr>
        <p:spPr>
          <a:xfrm>
            <a:off x="12797556" y="2564781"/>
            <a:ext cx="11092395" cy="8078731"/>
          </a:xfrm>
          <a:prstGeom prst="rect">
            <a:avLst/>
          </a:prstGeom>
          <a:solidFill>
            <a:srgbClr val="EF494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Shape 51"/>
          <p:cNvSpPr>
            <a:spLocks noGrp="1"/>
          </p:cNvSpPr>
          <p:nvPr>
            <p:ph type="pic" idx="2"/>
          </p:nvPr>
        </p:nvSpPr>
        <p:spPr>
          <a:xfrm>
            <a:off x="18142942" y="11410750"/>
            <a:ext cx="1695949" cy="1695949"/>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52" name="Shape 52"/>
          <p:cNvSpPr>
            <a:spLocks noGrp="1"/>
          </p:cNvSpPr>
          <p:nvPr>
            <p:ph type="pic" idx="3"/>
          </p:nvPr>
        </p:nvSpPr>
        <p:spPr>
          <a:xfrm>
            <a:off x="20175041" y="11410750"/>
            <a:ext cx="1695949" cy="1695949"/>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53" name="Shape 53"/>
          <p:cNvSpPr>
            <a:spLocks noGrp="1"/>
          </p:cNvSpPr>
          <p:nvPr>
            <p:ph type="pic" idx="4"/>
          </p:nvPr>
        </p:nvSpPr>
        <p:spPr>
          <a:xfrm>
            <a:off x="22207141" y="11410750"/>
            <a:ext cx="1695949" cy="1695949"/>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54" name="Shape 54"/>
          <p:cNvSpPr>
            <a:spLocks noGrp="1"/>
          </p:cNvSpPr>
          <p:nvPr>
            <p:ph type="pic" idx="5"/>
          </p:nvPr>
        </p:nvSpPr>
        <p:spPr>
          <a:xfrm>
            <a:off x="-29606" y="0"/>
            <a:ext cx="12401124" cy="13716002"/>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cxnSp>
        <p:nvCxnSpPr>
          <p:cNvPr id="55" name="Shape 55"/>
          <p:cNvCxnSpPr/>
          <p:nvPr/>
        </p:nvCxnSpPr>
        <p:spPr>
          <a:xfrm>
            <a:off x="-23900" y="13639800"/>
            <a:ext cx="24455701" cy="0"/>
          </a:xfrm>
          <a:prstGeom prst="straightConnector1">
            <a:avLst/>
          </a:prstGeom>
          <a:noFill/>
          <a:ln w="228600" cap="flat" cmpd="sng">
            <a:solidFill>
              <a:srgbClr val="EE4848"/>
            </a:solidFill>
            <a:prstDash val="solid"/>
            <a:round/>
            <a:headEnd type="none" w="sm" len="sm"/>
            <a:tailEnd type="none" w="sm" len="sm"/>
          </a:ln>
        </p:spPr>
      </p:cxnSp>
      <p:sp>
        <p:nvSpPr>
          <p:cNvPr id="56" name="Shape 56"/>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rvices">
  <p:cSld name="services">
    <p:spTree>
      <p:nvGrpSpPr>
        <p:cNvPr id="1" name="Shape 734"/>
        <p:cNvGrpSpPr/>
        <p:nvPr/>
      </p:nvGrpSpPr>
      <p:grpSpPr>
        <a:xfrm>
          <a:off x="0" y="0"/>
          <a:ext cx="0" cy="0"/>
          <a:chOff x="0" y="0"/>
          <a:chExt cx="0" cy="0"/>
        </a:xfrm>
      </p:grpSpPr>
      <p:pic>
        <p:nvPicPr>
          <p:cNvPr id="735" name="Shape 735" descr="procab_bouchon_gauche.png"/>
          <p:cNvPicPr preferRelativeResize="0"/>
          <p:nvPr/>
        </p:nvPicPr>
        <p:blipFill rotWithShape="1">
          <a:blip r:embed="rId2">
            <a:alphaModFix/>
          </a:blip>
          <a:srcRect/>
          <a:stretch/>
        </p:blipFill>
        <p:spPr>
          <a:xfrm>
            <a:off x="1256109" y="7281068"/>
            <a:ext cx="5071865" cy="5071865"/>
          </a:xfrm>
          <a:prstGeom prst="rect">
            <a:avLst/>
          </a:prstGeom>
          <a:noFill/>
          <a:ln>
            <a:noFill/>
          </a:ln>
        </p:spPr>
      </p:pic>
      <p:pic>
        <p:nvPicPr>
          <p:cNvPr id="736" name="Shape 736" descr="procab_bouchon_gauche.png"/>
          <p:cNvPicPr preferRelativeResize="0"/>
          <p:nvPr/>
        </p:nvPicPr>
        <p:blipFill rotWithShape="1">
          <a:blip r:embed="rId2">
            <a:alphaModFix/>
          </a:blip>
          <a:srcRect/>
          <a:stretch/>
        </p:blipFill>
        <p:spPr>
          <a:xfrm>
            <a:off x="6951692" y="7281067"/>
            <a:ext cx="5071865" cy="5071865"/>
          </a:xfrm>
          <a:prstGeom prst="rect">
            <a:avLst/>
          </a:prstGeom>
          <a:noFill/>
          <a:ln>
            <a:noFill/>
          </a:ln>
        </p:spPr>
      </p:pic>
      <p:pic>
        <p:nvPicPr>
          <p:cNvPr id="737" name="Shape 737" descr="procab_bouchon_gauche.png"/>
          <p:cNvPicPr preferRelativeResize="0"/>
          <p:nvPr/>
        </p:nvPicPr>
        <p:blipFill rotWithShape="1">
          <a:blip r:embed="rId2">
            <a:alphaModFix/>
          </a:blip>
          <a:srcRect/>
          <a:stretch/>
        </p:blipFill>
        <p:spPr>
          <a:xfrm>
            <a:off x="12488506" y="7281066"/>
            <a:ext cx="5071865" cy="5071865"/>
          </a:xfrm>
          <a:prstGeom prst="rect">
            <a:avLst/>
          </a:prstGeom>
          <a:noFill/>
          <a:ln>
            <a:noFill/>
          </a:ln>
        </p:spPr>
      </p:pic>
      <p:pic>
        <p:nvPicPr>
          <p:cNvPr id="738" name="Shape 738" descr="procab_bouchon_gauche.png"/>
          <p:cNvPicPr preferRelativeResize="0"/>
          <p:nvPr/>
        </p:nvPicPr>
        <p:blipFill rotWithShape="1">
          <a:blip r:embed="rId2">
            <a:alphaModFix/>
          </a:blip>
          <a:srcRect/>
          <a:stretch/>
        </p:blipFill>
        <p:spPr>
          <a:xfrm>
            <a:off x="1249053" y="1338261"/>
            <a:ext cx="5071865" cy="5071865"/>
          </a:xfrm>
          <a:prstGeom prst="rect">
            <a:avLst/>
          </a:prstGeom>
          <a:noFill/>
          <a:ln>
            <a:noFill/>
          </a:ln>
        </p:spPr>
      </p:pic>
      <p:pic>
        <p:nvPicPr>
          <p:cNvPr id="739" name="Shape 739" descr="procab_bouchon_gauche.png"/>
          <p:cNvPicPr preferRelativeResize="0"/>
          <p:nvPr/>
        </p:nvPicPr>
        <p:blipFill rotWithShape="1">
          <a:blip r:embed="rId2">
            <a:alphaModFix/>
          </a:blip>
          <a:srcRect/>
          <a:stretch/>
        </p:blipFill>
        <p:spPr>
          <a:xfrm>
            <a:off x="6868780" y="1338259"/>
            <a:ext cx="5071865" cy="5071865"/>
          </a:xfrm>
          <a:prstGeom prst="rect">
            <a:avLst/>
          </a:prstGeom>
          <a:noFill/>
          <a:ln>
            <a:noFill/>
          </a:ln>
        </p:spPr>
      </p:pic>
      <p:pic>
        <p:nvPicPr>
          <p:cNvPr id="740" name="Shape 740" descr="procab_bouchon_gauche.png"/>
          <p:cNvPicPr preferRelativeResize="0"/>
          <p:nvPr/>
        </p:nvPicPr>
        <p:blipFill rotWithShape="1">
          <a:blip r:embed="rId2">
            <a:alphaModFix/>
          </a:blip>
          <a:srcRect/>
          <a:stretch/>
        </p:blipFill>
        <p:spPr>
          <a:xfrm>
            <a:off x="12488507" y="1338259"/>
            <a:ext cx="5071865" cy="5071865"/>
          </a:xfrm>
          <a:prstGeom prst="rect">
            <a:avLst/>
          </a:prstGeom>
          <a:noFill/>
          <a:ln>
            <a:noFill/>
          </a:ln>
        </p:spPr>
      </p:pic>
      <p:pic>
        <p:nvPicPr>
          <p:cNvPr id="741" name="Shape 741" descr="procab_bouchon_gauche.png"/>
          <p:cNvPicPr preferRelativeResize="0"/>
          <p:nvPr/>
        </p:nvPicPr>
        <p:blipFill rotWithShape="1">
          <a:blip r:embed="rId2">
            <a:alphaModFix/>
          </a:blip>
          <a:srcRect/>
          <a:stretch/>
        </p:blipFill>
        <p:spPr>
          <a:xfrm>
            <a:off x="18108234" y="7281065"/>
            <a:ext cx="5071865" cy="5071865"/>
          </a:xfrm>
          <a:prstGeom prst="rect">
            <a:avLst/>
          </a:prstGeom>
          <a:noFill/>
          <a:ln>
            <a:noFill/>
          </a:ln>
        </p:spPr>
      </p:pic>
      <p:pic>
        <p:nvPicPr>
          <p:cNvPr id="742" name="Shape 742" descr="procab_bouchon_gauche.png"/>
          <p:cNvPicPr preferRelativeResize="0"/>
          <p:nvPr/>
        </p:nvPicPr>
        <p:blipFill rotWithShape="1">
          <a:blip r:embed="rId2">
            <a:alphaModFix/>
          </a:blip>
          <a:srcRect/>
          <a:stretch/>
        </p:blipFill>
        <p:spPr>
          <a:xfrm>
            <a:off x="18108234" y="1338258"/>
            <a:ext cx="5071865" cy="5071865"/>
          </a:xfrm>
          <a:prstGeom prst="rect">
            <a:avLst/>
          </a:prstGeom>
          <a:noFill/>
          <a:ln>
            <a:noFill/>
          </a:ln>
        </p:spPr>
      </p:pic>
      <p:cxnSp>
        <p:nvCxnSpPr>
          <p:cNvPr id="743" name="Shape 743"/>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ntro 1">
  <p:cSld name="2_Break 14">
    <p:bg>
      <p:bgPr>
        <a:blipFill>
          <a:blip r:embed="rId2">
            <a:alphaModFix/>
          </a:blip>
          <a:stretch>
            <a:fillRect/>
          </a:stretch>
        </a:blipFill>
        <a:effectLst/>
      </p:bgPr>
    </p:bg>
    <p:spTree>
      <p:nvGrpSpPr>
        <p:cNvPr id="1" name="Shape 744"/>
        <p:cNvGrpSpPr/>
        <p:nvPr/>
      </p:nvGrpSpPr>
      <p:grpSpPr>
        <a:xfrm>
          <a:off x="0" y="0"/>
          <a:ext cx="0" cy="0"/>
          <a:chOff x="0" y="0"/>
          <a:chExt cx="0" cy="0"/>
        </a:xfrm>
      </p:grpSpPr>
      <p:sp>
        <p:nvSpPr>
          <p:cNvPr id="745" name="Shape 745"/>
          <p:cNvSpPr/>
          <p:nvPr/>
        </p:nvSpPr>
        <p:spPr>
          <a:xfrm>
            <a:off x="8775700" y="2921000"/>
            <a:ext cx="6972300" cy="6934200"/>
          </a:xfrm>
          <a:prstGeom prst="rect">
            <a:avLst/>
          </a:prstGeom>
          <a:solidFill>
            <a:srgbClr val="EE484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3000"/>
              <a:buFont typeface="Montserrat"/>
              <a:buNone/>
            </a:pPr>
            <a:endParaRPr sz="3000" b="1" i="0" u="none" strike="noStrike" cap="none">
              <a:solidFill>
                <a:srgbClr val="1C1D21"/>
              </a:solidFill>
              <a:latin typeface="Karla"/>
              <a:ea typeface="Karla"/>
              <a:cs typeface="Karla"/>
              <a:sym typeface="Karla"/>
            </a:endParaRPr>
          </a:p>
        </p:txBody>
      </p:sp>
      <p:cxnSp>
        <p:nvCxnSpPr>
          <p:cNvPr id="746" name="Shape 746"/>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ntro 2">
  <p:cSld name="4_Break 14">
    <p:bg>
      <p:bgPr>
        <a:blipFill>
          <a:blip r:embed="rId2">
            <a:alphaModFix/>
          </a:blip>
          <a:stretch>
            <a:fillRect/>
          </a:stretch>
        </a:blipFill>
        <a:effectLst/>
      </p:bgPr>
    </p:bg>
    <p:spTree>
      <p:nvGrpSpPr>
        <p:cNvPr id="1" name="Shape 747"/>
        <p:cNvGrpSpPr/>
        <p:nvPr/>
      </p:nvGrpSpPr>
      <p:grpSpPr>
        <a:xfrm>
          <a:off x="0" y="0"/>
          <a:ext cx="0" cy="0"/>
          <a:chOff x="0" y="0"/>
          <a:chExt cx="0" cy="0"/>
        </a:xfrm>
      </p:grpSpPr>
      <p:sp>
        <p:nvSpPr>
          <p:cNvPr id="748" name="Shape 748"/>
          <p:cNvSpPr/>
          <p:nvPr/>
        </p:nvSpPr>
        <p:spPr>
          <a:xfrm>
            <a:off x="8775700" y="2921000"/>
            <a:ext cx="6972300" cy="6934200"/>
          </a:xfrm>
          <a:prstGeom prst="rect">
            <a:avLst/>
          </a:prstGeom>
          <a:solidFill>
            <a:srgbClr val="EE484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3000"/>
              <a:buFont typeface="Montserrat"/>
              <a:buNone/>
            </a:pPr>
            <a:endParaRPr sz="3000" b="1" i="0" u="none" strike="noStrike" cap="none">
              <a:solidFill>
                <a:srgbClr val="1C1D21"/>
              </a:solidFill>
              <a:latin typeface="Karla"/>
              <a:ea typeface="Karla"/>
              <a:cs typeface="Karla"/>
              <a:sym typeface="Karla"/>
            </a:endParaRPr>
          </a:p>
        </p:txBody>
      </p:sp>
      <p:cxnSp>
        <p:nvCxnSpPr>
          <p:cNvPr id="749" name="Shape 749"/>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ntro 3">
  <p:cSld name="5_Break 14">
    <p:bg>
      <p:bgPr>
        <a:blipFill>
          <a:blip r:embed="rId2">
            <a:alphaModFix/>
          </a:blip>
          <a:stretch>
            <a:fillRect/>
          </a:stretch>
        </a:blipFill>
        <a:effectLst/>
      </p:bgPr>
    </p:bg>
    <p:spTree>
      <p:nvGrpSpPr>
        <p:cNvPr id="1" name="Shape 750"/>
        <p:cNvGrpSpPr/>
        <p:nvPr/>
      </p:nvGrpSpPr>
      <p:grpSpPr>
        <a:xfrm>
          <a:off x="0" y="0"/>
          <a:ext cx="0" cy="0"/>
          <a:chOff x="0" y="0"/>
          <a:chExt cx="0" cy="0"/>
        </a:xfrm>
      </p:grpSpPr>
      <p:sp>
        <p:nvSpPr>
          <p:cNvPr id="751" name="Shape 751"/>
          <p:cNvSpPr/>
          <p:nvPr/>
        </p:nvSpPr>
        <p:spPr>
          <a:xfrm>
            <a:off x="8775700" y="2921000"/>
            <a:ext cx="6972300" cy="6934200"/>
          </a:xfrm>
          <a:prstGeom prst="rect">
            <a:avLst/>
          </a:prstGeom>
          <a:solidFill>
            <a:srgbClr val="EE484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3000"/>
              <a:buFont typeface="Montserrat"/>
              <a:buNone/>
            </a:pPr>
            <a:endParaRPr sz="3000" b="1" i="0" u="none" strike="noStrike" cap="none">
              <a:solidFill>
                <a:srgbClr val="1C1D21"/>
              </a:solidFill>
              <a:latin typeface="Karla"/>
              <a:ea typeface="Karla"/>
              <a:cs typeface="Karla"/>
              <a:sym typeface="Karla"/>
            </a:endParaRPr>
          </a:p>
        </p:txBody>
      </p:sp>
      <p:cxnSp>
        <p:nvCxnSpPr>
          <p:cNvPr id="752" name="Shape 752"/>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ntro 4">
  <p:cSld name="Break 14">
    <p:bg>
      <p:bgPr>
        <a:blipFill>
          <a:blip r:embed="rId2">
            <a:alphaModFix/>
          </a:blip>
          <a:stretch>
            <a:fillRect/>
          </a:stretch>
        </a:blipFill>
        <a:effectLst/>
      </p:bgPr>
    </p:bg>
    <p:spTree>
      <p:nvGrpSpPr>
        <p:cNvPr id="1" name="Shape 753"/>
        <p:cNvGrpSpPr/>
        <p:nvPr/>
      </p:nvGrpSpPr>
      <p:grpSpPr>
        <a:xfrm>
          <a:off x="0" y="0"/>
          <a:ext cx="0" cy="0"/>
          <a:chOff x="0" y="0"/>
          <a:chExt cx="0" cy="0"/>
        </a:xfrm>
      </p:grpSpPr>
      <p:sp>
        <p:nvSpPr>
          <p:cNvPr id="754" name="Shape 754"/>
          <p:cNvSpPr/>
          <p:nvPr/>
        </p:nvSpPr>
        <p:spPr>
          <a:xfrm>
            <a:off x="8775700" y="2921000"/>
            <a:ext cx="6972300" cy="6934200"/>
          </a:xfrm>
          <a:prstGeom prst="rect">
            <a:avLst/>
          </a:prstGeom>
          <a:solidFill>
            <a:srgbClr val="EE484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3000"/>
              <a:buFont typeface="Montserrat"/>
              <a:buNone/>
            </a:pPr>
            <a:endParaRPr sz="3000" b="1" i="0" u="none" strike="noStrike" cap="none">
              <a:solidFill>
                <a:srgbClr val="1C1D21"/>
              </a:solidFill>
              <a:latin typeface="Karla"/>
              <a:ea typeface="Karla"/>
              <a:cs typeface="Karla"/>
              <a:sym typeface="Karla"/>
            </a:endParaRPr>
          </a:p>
        </p:txBody>
      </p:sp>
      <p:cxnSp>
        <p:nvCxnSpPr>
          <p:cNvPr id="755" name="Shape 755"/>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ntro 5">
  <p:cSld name="Break 14_1">
    <p:bg>
      <p:bgPr>
        <a:blipFill>
          <a:blip r:embed="rId2">
            <a:alphaModFix/>
          </a:blip>
          <a:stretch>
            <a:fillRect/>
          </a:stretch>
        </a:blipFill>
        <a:effectLst/>
      </p:bgPr>
    </p:bg>
    <p:spTree>
      <p:nvGrpSpPr>
        <p:cNvPr id="1" name="Shape 756"/>
        <p:cNvGrpSpPr/>
        <p:nvPr/>
      </p:nvGrpSpPr>
      <p:grpSpPr>
        <a:xfrm>
          <a:off x="0" y="0"/>
          <a:ext cx="0" cy="0"/>
          <a:chOff x="0" y="0"/>
          <a:chExt cx="0" cy="0"/>
        </a:xfrm>
      </p:grpSpPr>
      <p:sp>
        <p:nvSpPr>
          <p:cNvPr id="757" name="Shape 757"/>
          <p:cNvSpPr/>
          <p:nvPr/>
        </p:nvSpPr>
        <p:spPr>
          <a:xfrm>
            <a:off x="8775700" y="2921000"/>
            <a:ext cx="6972300" cy="6934200"/>
          </a:xfrm>
          <a:prstGeom prst="rect">
            <a:avLst/>
          </a:prstGeom>
          <a:solidFill>
            <a:srgbClr val="EE484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3000"/>
              <a:buFont typeface="Montserrat"/>
              <a:buNone/>
            </a:pPr>
            <a:endParaRPr sz="3000" b="1" i="0" u="none" strike="noStrike" cap="none">
              <a:solidFill>
                <a:srgbClr val="1C1D21"/>
              </a:solidFill>
              <a:latin typeface="Karla"/>
              <a:ea typeface="Karla"/>
              <a:cs typeface="Karla"/>
              <a:sym typeface="Karla"/>
            </a:endParaRPr>
          </a:p>
        </p:txBody>
      </p:sp>
      <p:cxnSp>
        <p:nvCxnSpPr>
          <p:cNvPr id="758" name="Shape 758"/>
          <p:cNvCxnSpPr/>
          <p:nvPr/>
        </p:nvCxnSpPr>
        <p:spPr>
          <a:xfrm>
            <a:off x="-23900" y="13639800"/>
            <a:ext cx="24455700" cy="0"/>
          </a:xfrm>
          <a:prstGeom prst="straightConnector1">
            <a:avLst/>
          </a:prstGeom>
          <a:noFill/>
          <a:ln w="228600" cap="flat" cmpd="sng">
            <a:solidFill>
              <a:srgbClr val="EE4848"/>
            </a:solidFill>
            <a:prstDash val="solid"/>
            <a:round/>
            <a:headEnd type="none" w="med" len="med"/>
            <a:tailEnd type="none" w="med" len="med"/>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_rouge">
  <p:cSld name="background_rouge">
    <p:bg>
      <p:bgPr>
        <a:solidFill>
          <a:srgbClr val="EF4949"/>
        </a:solidFill>
        <a:effectLst/>
      </p:bgPr>
    </p:bg>
    <p:spTree>
      <p:nvGrpSpPr>
        <p:cNvPr id="1" name="Shape 759"/>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igne_rouge copie">
  <p:cSld name="ligne_rouge copie">
    <p:bg>
      <p:bgPr>
        <a:solidFill>
          <a:srgbClr val="FFFFFF"/>
        </a:solidFill>
        <a:effectLst/>
      </p:bgPr>
    </p:bg>
    <p:spTree>
      <p:nvGrpSpPr>
        <p:cNvPr id="1" name="Shape 798"/>
        <p:cNvGrpSpPr/>
        <p:nvPr/>
      </p:nvGrpSpPr>
      <p:grpSpPr>
        <a:xfrm>
          <a:off x="0" y="0"/>
          <a:ext cx="0" cy="0"/>
          <a:chOff x="0" y="0"/>
          <a:chExt cx="0" cy="0"/>
        </a:xfrm>
      </p:grpSpPr>
      <p:cxnSp>
        <p:nvCxnSpPr>
          <p:cNvPr id="799" name="Shape 799"/>
          <p:cNvCxnSpPr/>
          <p:nvPr/>
        </p:nvCxnSpPr>
        <p:spPr>
          <a:xfrm>
            <a:off x="-35850" y="13589000"/>
            <a:ext cx="24455700" cy="0"/>
          </a:xfrm>
          <a:prstGeom prst="straightConnector1">
            <a:avLst/>
          </a:prstGeom>
          <a:noFill/>
          <a:ln w="254000" cap="flat" cmpd="sng">
            <a:solidFill>
              <a:srgbClr val="EE4848"/>
            </a:solidFill>
            <a:prstDash val="solid"/>
            <a:round/>
            <a:headEnd type="none" w="sm" len="sm"/>
            <a:tailEnd type="none" w="sm" len="sm"/>
          </a:ln>
        </p:spPr>
      </p:cxnSp>
      <p:sp>
        <p:nvSpPr>
          <p:cNvPr id="800" name="Shape 800"/>
          <p:cNvSpPr>
            <a:spLocks noGrp="1"/>
          </p:cNvSpPr>
          <p:nvPr>
            <p:ph type="pic" idx="2"/>
          </p:nvPr>
        </p:nvSpPr>
        <p:spPr>
          <a:xfrm>
            <a:off x="23504" y="49319"/>
            <a:ext cx="18672900" cy="13406100"/>
          </a:xfrm>
          <a:prstGeom prst="rect">
            <a:avLst/>
          </a:prstGeom>
          <a:noFill/>
          <a:ln>
            <a:noFill/>
          </a:ln>
        </p:spPr>
        <p:txBody>
          <a:bodyPr spcFirstLastPara="1" wrap="square" lIns="91425" tIns="91425" rIns="91425" bIns="91425" anchor="t" anchorCtr="0"/>
          <a:lstStyle>
            <a:lvl1pPr marR="0" lvl="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R="0" lvl="1"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R="0" lvl="2"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R="0" lvl="3"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R="0" lvl="4"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R="0" lvl="5"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R="0" lvl="6"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R="0" lvl="7"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R="0" lvl="8"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801" name="Shape 801"/>
          <p:cNvSpPr txBox="1">
            <a:spLocks noGrp="1"/>
          </p:cNvSpPr>
          <p:nvPr>
            <p:ph type="sldNum" idx="12"/>
          </p:nvPr>
        </p:nvSpPr>
        <p:spPr>
          <a:xfrm>
            <a:off x="17475200" y="12490450"/>
            <a:ext cx="423600" cy="444600"/>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83421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esultats">
  <p:cSld name="resultats">
    <p:bg>
      <p:bgPr>
        <a:solidFill>
          <a:srgbClr val="FFFFFF"/>
        </a:solidFill>
        <a:effectLst/>
      </p:bgPr>
    </p:bg>
    <p:spTree>
      <p:nvGrpSpPr>
        <p:cNvPr id="1" name="Shape 57"/>
        <p:cNvGrpSpPr/>
        <p:nvPr/>
      </p:nvGrpSpPr>
      <p:grpSpPr>
        <a:xfrm>
          <a:off x="0" y="0"/>
          <a:ext cx="0" cy="0"/>
          <a:chOff x="0" y="0"/>
          <a:chExt cx="0" cy="0"/>
        </a:xfrm>
      </p:grpSpPr>
      <p:pic>
        <p:nvPicPr>
          <p:cNvPr id="58" name="Shape 58" descr="Shape 55"/>
          <p:cNvPicPr preferRelativeResize="0"/>
          <p:nvPr/>
        </p:nvPicPr>
        <p:blipFill rotWithShape="1">
          <a:blip r:embed="rId2">
            <a:alphaModFix/>
          </a:blip>
          <a:srcRect/>
          <a:stretch/>
        </p:blipFill>
        <p:spPr>
          <a:xfrm>
            <a:off x="1814908" y="6324501"/>
            <a:ext cx="6282434" cy="6282433"/>
          </a:xfrm>
          <a:prstGeom prst="rect">
            <a:avLst/>
          </a:prstGeom>
          <a:noFill/>
          <a:ln>
            <a:noFill/>
          </a:ln>
        </p:spPr>
      </p:pic>
      <p:pic>
        <p:nvPicPr>
          <p:cNvPr id="59" name="Shape 59" descr="Shape 56"/>
          <p:cNvPicPr preferRelativeResize="0"/>
          <p:nvPr/>
        </p:nvPicPr>
        <p:blipFill rotWithShape="1">
          <a:blip r:embed="rId2">
            <a:alphaModFix/>
          </a:blip>
          <a:srcRect/>
          <a:stretch/>
        </p:blipFill>
        <p:spPr>
          <a:xfrm>
            <a:off x="9050783" y="6324501"/>
            <a:ext cx="6282435" cy="6282433"/>
          </a:xfrm>
          <a:prstGeom prst="rect">
            <a:avLst/>
          </a:prstGeom>
          <a:noFill/>
          <a:ln>
            <a:noFill/>
          </a:ln>
        </p:spPr>
      </p:pic>
      <p:pic>
        <p:nvPicPr>
          <p:cNvPr id="60" name="Shape 60" descr="Shape 57"/>
          <p:cNvPicPr preferRelativeResize="0"/>
          <p:nvPr/>
        </p:nvPicPr>
        <p:blipFill rotWithShape="1">
          <a:blip r:embed="rId2">
            <a:alphaModFix/>
          </a:blip>
          <a:srcRect/>
          <a:stretch/>
        </p:blipFill>
        <p:spPr>
          <a:xfrm>
            <a:off x="16286658" y="6324501"/>
            <a:ext cx="6282434" cy="6282433"/>
          </a:xfrm>
          <a:prstGeom prst="rect">
            <a:avLst/>
          </a:prstGeom>
          <a:noFill/>
          <a:ln>
            <a:noFill/>
          </a:ln>
        </p:spPr>
      </p:pic>
      <p:sp>
        <p:nvSpPr>
          <p:cNvPr id="61" name="Shape 61"/>
          <p:cNvSpPr txBox="1">
            <a:spLocks noGrp="1"/>
          </p:cNvSpPr>
          <p:nvPr>
            <p:ph type="title"/>
          </p:nvPr>
        </p:nvSpPr>
        <p:spPr>
          <a:xfrm>
            <a:off x="1814908" y="801857"/>
            <a:ext cx="10826483" cy="124996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EF4949"/>
              </a:buClr>
              <a:buSzPts val="5500"/>
              <a:buFont typeface="Arial"/>
              <a:buNone/>
              <a:defRPr sz="5500" b="0" i="0" u="none" strike="noStrike" cap="none">
                <a:solidFill>
                  <a:srgbClr val="EF4949"/>
                </a:solidFill>
                <a:latin typeface="Arial"/>
                <a:ea typeface="Arial"/>
                <a:cs typeface="Arial"/>
                <a:sym typeface="Arial"/>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cxnSp>
        <p:nvCxnSpPr>
          <p:cNvPr id="62" name="Shape 62"/>
          <p:cNvCxnSpPr/>
          <p:nvPr/>
        </p:nvCxnSpPr>
        <p:spPr>
          <a:xfrm>
            <a:off x="-23900" y="13639800"/>
            <a:ext cx="24455701" cy="0"/>
          </a:xfrm>
          <a:prstGeom prst="straightConnector1">
            <a:avLst/>
          </a:prstGeom>
          <a:noFill/>
          <a:ln w="228600" cap="flat" cmpd="sng">
            <a:solidFill>
              <a:srgbClr val="EE4848"/>
            </a:solidFill>
            <a:prstDash val="solid"/>
            <a:round/>
            <a:headEnd type="none" w="sm" len="sm"/>
            <a:tailEnd type="none" w="sm" len="sm"/>
          </a:ln>
        </p:spPr>
      </p:cxnSp>
      <p:sp>
        <p:nvSpPr>
          <p:cNvPr id="63" name="Shape 63"/>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rvices">
  <p:cSld name="services">
    <p:bg>
      <p:bgPr>
        <a:solidFill>
          <a:srgbClr val="FFFFFF"/>
        </a:solidFill>
        <a:effectLst/>
      </p:bgPr>
    </p:bg>
    <p:spTree>
      <p:nvGrpSpPr>
        <p:cNvPr id="1" name="Shape 64"/>
        <p:cNvGrpSpPr/>
        <p:nvPr/>
      </p:nvGrpSpPr>
      <p:grpSpPr>
        <a:xfrm>
          <a:off x="0" y="0"/>
          <a:ext cx="0" cy="0"/>
          <a:chOff x="0" y="0"/>
          <a:chExt cx="0" cy="0"/>
        </a:xfrm>
      </p:grpSpPr>
      <p:pic>
        <p:nvPicPr>
          <p:cNvPr id="65" name="Shape 65" descr="Shape 62"/>
          <p:cNvPicPr preferRelativeResize="0"/>
          <p:nvPr/>
        </p:nvPicPr>
        <p:blipFill rotWithShape="1">
          <a:blip r:embed="rId2">
            <a:alphaModFix/>
          </a:blip>
          <a:srcRect/>
          <a:stretch/>
        </p:blipFill>
        <p:spPr>
          <a:xfrm>
            <a:off x="1256108" y="7281067"/>
            <a:ext cx="5071867" cy="5071867"/>
          </a:xfrm>
          <a:prstGeom prst="rect">
            <a:avLst/>
          </a:prstGeom>
          <a:noFill/>
          <a:ln>
            <a:noFill/>
          </a:ln>
        </p:spPr>
      </p:pic>
      <p:pic>
        <p:nvPicPr>
          <p:cNvPr id="66" name="Shape 66" descr="Shape 63"/>
          <p:cNvPicPr preferRelativeResize="0"/>
          <p:nvPr/>
        </p:nvPicPr>
        <p:blipFill rotWithShape="1">
          <a:blip r:embed="rId2">
            <a:alphaModFix/>
          </a:blip>
          <a:srcRect/>
          <a:stretch/>
        </p:blipFill>
        <p:spPr>
          <a:xfrm>
            <a:off x="6951691" y="7281067"/>
            <a:ext cx="5071867" cy="5071867"/>
          </a:xfrm>
          <a:prstGeom prst="rect">
            <a:avLst/>
          </a:prstGeom>
          <a:noFill/>
          <a:ln>
            <a:noFill/>
          </a:ln>
        </p:spPr>
      </p:pic>
      <p:pic>
        <p:nvPicPr>
          <p:cNvPr id="67" name="Shape 67" descr="Shape 64"/>
          <p:cNvPicPr preferRelativeResize="0"/>
          <p:nvPr/>
        </p:nvPicPr>
        <p:blipFill rotWithShape="1">
          <a:blip r:embed="rId2">
            <a:alphaModFix/>
          </a:blip>
          <a:srcRect/>
          <a:stretch/>
        </p:blipFill>
        <p:spPr>
          <a:xfrm>
            <a:off x="12488505" y="7281064"/>
            <a:ext cx="5071867" cy="5071867"/>
          </a:xfrm>
          <a:prstGeom prst="rect">
            <a:avLst/>
          </a:prstGeom>
          <a:noFill/>
          <a:ln>
            <a:noFill/>
          </a:ln>
        </p:spPr>
      </p:pic>
      <p:pic>
        <p:nvPicPr>
          <p:cNvPr id="68" name="Shape 68" descr="Shape 65"/>
          <p:cNvPicPr preferRelativeResize="0"/>
          <p:nvPr/>
        </p:nvPicPr>
        <p:blipFill rotWithShape="1">
          <a:blip r:embed="rId2">
            <a:alphaModFix/>
          </a:blip>
          <a:srcRect/>
          <a:stretch/>
        </p:blipFill>
        <p:spPr>
          <a:xfrm>
            <a:off x="1249053" y="1338261"/>
            <a:ext cx="5071865" cy="5071865"/>
          </a:xfrm>
          <a:prstGeom prst="rect">
            <a:avLst/>
          </a:prstGeom>
          <a:noFill/>
          <a:ln>
            <a:noFill/>
          </a:ln>
        </p:spPr>
      </p:pic>
      <p:pic>
        <p:nvPicPr>
          <p:cNvPr id="69" name="Shape 69" descr="Shape 66"/>
          <p:cNvPicPr preferRelativeResize="0"/>
          <p:nvPr/>
        </p:nvPicPr>
        <p:blipFill rotWithShape="1">
          <a:blip r:embed="rId2">
            <a:alphaModFix/>
          </a:blip>
          <a:srcRect/>
          <a:stretch/>
        </p:blipFill>
        <p:spPr>
          <a:xfrm>
            <a:off x="6868779" y="1338259"/>
            <a:ext cx="5071867" cy="5071865"/>
          </a:xfrm>
          <a:prstGeom prst="rect">
            <a:avLst/>
          </a:prstGeom>
          <a:noFill/>
          <a:ln>
            <a:noFill/>
          </a:ln>
        </p:spPr>
      </p:pic>
      <p:pic>
        <p:nvPicPr>
          <p:cNvPr id="70" name="Shape 70" descr="Shape 67"/>
          <p:cNvPicPr preferRelativeResize="0"/>
          <p:nvPr/>
        </p:nvPicPr>
        <p:blipFill rotWithShape="1">
          <a:blip r:embed="rId2">
            <a:alphaModFix/>
          </a:blip>
          <a:srcRect/>
          <a:stretch/>
        </p:blipFill>
        <p:spPr>
          <a:xfrm>
            <a:off x="12488505" y="1338259"/>
            <a:ext cx="5071867" cy="5071865"/>
          </a:xfrm>
          <a:prstGeom prst="rect">
            <a:avLst/>
          </a:prstGeom>
          <a:noFill/>
          <a:ln>
            <a:noFill/>
          </a:ln>
        </p:spPr>
      </p:pic>
      <p:pic>
        <p:nvPicPr>
          <p:cNvPr id="71" name="Shape 71" descr="Shape 68"/>
          <p:cNvPicPr preferRelativeResize="0"/>
          <p:nvPr/>
        </p:nvPicPr>
        <p:blipFill rotWithShape="1">
          <a:blip r:embed="rId2">
            <a:alphaModFix/>
          </a:blip>
          <a:srcRect/>
          <a:stretch/>
        </p:blipFill>
        <p:spPr>
          <a:xfrm>
            <a:off x="18108234" y="7281064"/>
            <a:ext cx="5071867" cy="5071867"/>
          </a:xfrm>
          <a:prstGeom prst="rect">
            <a:avLst/>
          </a:prstGeom>
          <a:noFill/>
          <a:ln>
            <a:noFill/>
          </a:ln>
        </p:spPr>
      </p:pic>
      <p:pic>
        <p:nvPicPr>
          <p:cNvPr id="72" name="Shape 72" descr="Shape 69"/>
          <p:cNvPicPr preferRelativeResize="0"/>
          <p:nvPr/>
        </p:nvPicPr>
        <p:blipFill rotWithShape="1">
          <a:blip r:embed="rId2">
            <a:alphaModFix/>
          </a:blip>
          <a:srcRect/>
          <a:stretch/>
        </p:blipFill>
        <p:spPr>
          <a:xfrm>
            <a:off x="18108234" y="1338258"/>
            <a:ext cx="5071867" cy="5071865"/>
          </a:xfrm>
          <a:prstGeom prst="rect">
            <a:avLst/>
          </a:prstGeom>
          <a:noFill/>
          <a:ln>
            <a:noFill/>
          </a:ln>
        </p:spPr>
      </p:pic>
      <p:cxnSp>
        <p:nvCxnSpPr>
          <p:cNvPr id="73" name="Shape 73"/>
          <p:cNvCxnSpPr/>
          <p:nvPr/>
        </p:nvCxnSpPr>
        <p:spPr>
          <a:xfrm>
            <a:off x="-23900" y="13639800"/>
            <a:ext cx="24455701" cy="0"/>
          </a:xfrm>
          <a:prstGeom prst="straightConnector1">
            <a:avLst/>
          </a:prstGeom>
          <a:noFill/>
          <a:ln w="228600" cap="flat" cmpd="sng">
            <a:solidFill>
              <a:srgbClr val="EE4848"/>
            </a:solidFill>
            <a:prstDash val="solid"/>
            <a:round/>
            <a:headEnd type="none" w="sm" len="sm"/>
            <a:tailEnd type="none" w="sm" len="sm"/>
          </a:ln>
        </p:spPr>
      </p:cxnSp>
      <p:sp>
        <p:nvSpPr>
          <p:cNvPr id="74" name="Shape 74"/>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2.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4949"/>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219200" y="549275"/>
            <a:ext cx="21945600" cy="2651125"/>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1pPr>
            <a:lvl2pPr marR="0" lvl="1"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R="0" lvl="2"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R="0" lvl="3"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R="0" lvl="4"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R="0" lvl="5"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R="0" lvl="6"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R="0" lvl="7"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R="0" lvl="8"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7" name="Shape 7"/>
          <p:cNvSpPr txBox="1">
            <a:spLocks noGrp="1"/>
          </p:cNvSpPr>
          <p:nvPr>
            <p:ph type="body" idx="1"/>
          </p:nvPr>
        </p:nvSpPr>
        <p:spPr>
          <a:xfrm>
            <a:off x="1219200" y="3200400"/>
            <a:ext cx="21945600" cy="10515600"/>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6pPr>
            <a:lvl7pPr marL="3200400" marR="0" lvl="6"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7pPr>
            <a:lvl8pPr marL="3657600" marR="0" lvl="7"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8pPr>
            <a:lvl9pPr marL="4114800" marR="0" lvl="8"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17475200" y="12490450"/>
            <a:ext cx="423596" cy="444501"/>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973" r:id="rId6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6"/>
        <p:cNvGrpSpPr/>
        <p:nvPr/>
      </p:nvGrpSpPr>
      <p:grpSpPr>
        <a:xfrm>
          <a:off x="0" y="0"/>
          <a:ext cx="0" cy="0"/>
          <a:chOff x="0" y="0"/>
          <a:chExt cx="0" cy="0"/>
        </a:xfrm>
      </p:grpSpPr>
      <p:sp>
        <p:nvSpPr>
          <p:cNvPr id="707" name="Shape 707"/>
          <p:cNvSpPr txBox="1">
            <a:spLocks noGrp="1"/>
          </p:cNvSpPr>
          <p:nvPr>
            <p:ph type="title"/>
          </p:nvPr>
        </p:nvSpPr>
        <p:spPr>
          <a:xfrm>
            <a:off x="1758999" y="1758999"/>
            <a:ext cx="20865900" cy="8934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1pPr>
            <a:lvl2pPr marL="0" marR="0" lvl="1" indent="2286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2pPr>
            <a:lvl3pPr marL="0" marR="0" lvl="2" indent="4572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3pPr>
            <a:lvl4pPr marL="0" marR="0" lvl="3" indent="6858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4pPr>
            <a:lvl5pPr marL="0" marR="0" lvl="4" indent="9144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5pPr>
            <a:lvl6pPr marL="0" marR="0" lvl="5" indent="11430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6pPr>
            <a:lvl7pPr marL="0" marR="0" lvl="6" indent="13716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7pPr>
            <a:lvl8pPr marL="0" marR="0" lvl="7" indent="16002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8pPr>
            <a:lvl9pPr marL="0" marR="0" lvl="8" indent="1828800" algn="ctr" rtl="0">
              <a:lnSpc>
                <a:spcPct val="100000"/>
              </a:lnSpc>
              <a:spcBef>
                <a:spcPts val="0"/>
              </a:spcBef>
              <a:spcAft>
                <a:spcPts val="0"/>
              </a:spcAft>
              <a:buClr>
                <a:srgbClr val="000000"/>
              </a:buClr>
              <a:buSzPts val="5500"/>
              <a:buFont typeface="Lora"/>
              <a:buNone/>
              <a:defRPr sz="5500" b="0" i="0" u="none" strike="noStrike" cap="none">
                <a:solidFill>
                  <a:srgbClr val="000000"/>
                </a:solidFill>
                <a:latin typeface="Lora"/>
                <a:ea typeface="Lora"/>
                <a:cs typeface="Lora"/>
                <a:sym typeface="Lora"/>
              </a:defRPr>
            </a:lvl9pPr>
          </a:lstStyle>
          <a:p>
            <a:endParaRPr/>
          </a:p>
        </p:txBody>
      </p:sp>
      <p:sp>
        <p:nvSpPr>
          <p:cNvPr id="708" name="Shape 708"/>
          <p:cNvSpPr txBox="1">
            <a:spLocks noGrp="1"/>
          </p:cNvSpPr>
          <p:nvPr>
            <p:ph type="body" idx="1"/>
          </p:nvPr>
        </p:nvSpPr>
        <p:spPr>
          <a:xfrm>
            <a:off x="1760241" y="6858000"/>
            <a:ext cx="20863500" cy="5099100"/>
          </a:xfrm>
          <a:prstGeom prst="rect">
            <a:avLst/>
          </a:prstGeom>
          <a:noFill/>
          <a:ln>
            <a:noFill/>
          </a:ln>
        </p:spPr>
        <p:txBody>
          <a:bodyPr spcFirstLastPara="1" wrap="square" lIns="91425" tIns="91425" rIns="91425" bIns="91425" anchor="t" anchorCtr="0"/>
          <a:lstStyle>
            <a:lvl1pPr marL="457200" marR="0" lvl="0"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1pPr>
            <a:lvl2pPr marL="914400" marR="0" lvl="1"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2pPr>
            <a:lvl3pPr marL="1371600" marR="0" lvl="2"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3pPr>
            <a:lvl4pPr marL="1828800" marR="0" lvl="3"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4pPr>
            <a:lvl5pPr marL="2286000" marR="0" lvl="4" indent="-228600" algn="l" rtl="0">
              <a:lnSpc>
                <a:spcPct val="150000"/>
              </a:lnSpc>
              <a:spcBef>
                <a:spcPts val="0"/>
              </a:spcBef>
              <a:spcAft>
                <a:spcPts val="0"/>
              </a:spcAft>
              <a:buClr>
                <a:srgbClr val="53585F"/>
              </a:buClr>
              <a:buSzPts val="2000"/>
              <a:buFont typeface="Arial"/>
              <a:buNone/>
              <a:defRPr sz="2000" b="0" i="0" u="none" strike="noStrike" cap="none">
                <a:solidFill>
                  <a:srgbClr val="53585F"/>
                </a:solidFill>
                <a:latin typeface="Arial"/>
                <a:ea typeface="Arial"/>
                <a:cs typeface="Arial"/>
                <a:sym typeface="Arial"/>
              </a:defRPr>
            </a:lvl5pPr>
            <a:lvl6pPr marL="2743200" marR="0" lvl="5" indent="-2286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6pPr>
            <a:lvl7pPr marL="3200400" marR="0" lvl="6" indent="-2286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7pPr>
            <a:lvl8pPr marL="3657600" marR="0" lvl="7" indent="-2286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8pPr>
            <a:lvl9pPr marL="4114800" marR="0" lvl="8" indent="-228600" algn="l" rtl="0">
              <a:lnSpc>
                <a:spcPct val="150000"/>
              </a:lnSpc>
              <a:spcBef>
                <a:spcPts val="0"/>
              </a:spcBef>
              <a:spcAft>
                <a:spcPts val="0"/>
              </a:spcAft>
              <a:buClr>
                <a:srgbClr val="53585F"/>
              </a:buClr>
              <a:buSzPts val="2000"/>
              <a:buFont typeface="Karla"/>
              <a:buNone/>
              <a:defRPr sz="2000" b="0" i="0" u="none" strike="noStrike" cap="none">
                <a:solidFill>
                  <a:srgbClr val="53585F"/>
                </a:solidFill>
                <a:latin typeface="Karla"/>
                <a:ea typeface="Karla"/>
                <a:cs typeface="Karla"/>
                <a:sym typeface="Karla"/>
              </a:defRPr>
            </a:lvl9pPr>
          </a:lstStyle>
          <a:p>
            <a:endParaRPr/>
          </a:p>
        </p:txBody>
      </p:sp>
      <p:sp>
        <p:nvSpPr>
          <p:cNvPr id="709" name="Shape 709"/>
          <p:cNvSpPr txBox="1">
            <a:spLocks noGrp="1"/>
          </p:cNvSpPr>
          <p:nvPr>
            <p:ph type="sldNum" idx="12"/>
          </p:nvPr>
        </p:nvSpPr>
        <p:spPr>
          <a:xfrm>
            <a:off x="21865719" y="1758999"/>
            <a:ext cx="507000" cy="441000"/>
          </a:xfrm>
          <a:prstGeom prst="rect">
            <a:avLst/>
          </a:prstGeom>
          <a:noFill/>
          <a:ln>
            <a:noFill/>
          </a:ln>
        </p:spPr>
        <p:txBody>
          <a:bodyPr spcFirstLastPara="1" wrap="square" lIns="50800" tIns="50800" rIns="50800" bIns="50800" anchor="ctr" anchorCtr="0">
            <a:noAutofit/>
          </a:bodyPr>
          <a:lstStyle>
            <a:lvl1pPr marL="0" marR="0" lvl="0"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l" rtl="0">
              <a:lnSpc>
                <a:spcPct val="10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9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hyperlink" Target="https://app.leadfox.co/" TargetMode="External"/><Relationship Id="rId2" Type="http://schemas.openxmlformats.org/officeDocument/2006/relationships/notesSlide" Target="../notesSlides/notesSlide3.xml"/><Relationship Id="rId1" Type="http://schemas.openxmlformats.org/officeDocument/2006/relationships/slideLayout" Target="../slideLayouts/slideLayout77.xml"/><Relationship Id="rId5" Type="http://schemas.openxmlformats.org/officeDocument/2006/relationships/image" Target="../media/image19.png"/><Relationship Id="rId4" Type="http://schemas.openxmlformats.org/officeDocument/2006/relationships/hyperlink" Target="mailto:John.dudi@gmail.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ebbfontaine-demo.agilecrm.com/" TargetMode="External"/><Relationship Id="rId2" Type="http://schemas.openxmlformats.org/officeDocument/2006/relationships/notesSlide" Target="../notesSlides/notesSlide4.xml"/><Relationship Id="rId1" Type="http://schemas.openxmlformats.org/officeDocument/2006/relationships/slideLayout" Target="../slideLayouts/slideLayout7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hyperlink" Target="https://my.sendinblue.com/dashboard/" TargetMode="External"/><Relationship Id="rId2" Type="http://schemas.openxmlformats.org/officeDocument/2006/relationships/notesSlide" Target="../notesSlides/notesSlide5.xml"/><Relationship Id="rId1" Type="http://schemas.openxmlformats.org/officeDocument/2006/relationships/slideLayout" Target="../slideLayouts/slideLayout77.xml"/><Relationship Id="rId5" Type="http://schemas.openxmlformats.org/officeDocument/2006/relationships/image" Target="../media/image21.png"/><Relationship Id="rId4" Type="http://schemas.openxmlformats.org/officeDocument/2006/relationships/hyperlink" Target="mailto:John.dudi@gmail.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8" name="Shape 1808"/>
          <p:cNvSpPr>
            <a:spLocks noGrp="1"/>
          </p:cNvSpPr>
          <p:nvPr>
            <p:ph type="title"/>
          </p:nvPr>
        </p:nvSpPr>
        <p:spPr>
          <a:xfrm>
            <a:off x="3937478" y="4099321"/>
            <a:ext cx="16509047" cy="3025379"/>
          </a:xfrm>
          <a:prstGeom prst="rect">
            <a:avLst/>
          </a:prstGeom>
        </p:spPr>
        <p:txBody>
          <a:bodyPr/>
          <a:lstStyle/>
          <a:p>
            <a:pPr algn="l"/>
            <a:r>
              <a:rPr lang="fr-CH" dirty="0" smtClean="0"/>
              <a:t>Hello.</a:t>
            </a:r>
            <a:br>
              <a:rPr lang="fr-CH" dirty="0" smtClean="0"/>
            </a:br>
            <a:r>
              <a:rPr lang="fr-CH" dirty="0" err="1" smtClean="0"/>
              <a:t>We</a:t>
            </a:r>
            <a:r>
              <a:rPr lang="fr-CH" dirty="0" smtClean="0"/>
              <a:t> are procab.</a:t>
            </a:r>
            <a:br>
              <a:rPr lang="fr-CH" dirty="0" smtClean="0"/>
            </a:br>
            <a:r>
              <a:rPr lang="en-US" sz="6000" i="1" dirty="0">
                <a:solidFill>
                  <a:srgbClr val="EF4949"/>
                </a:solidFill>
              </a:rPr>
              <a:t>&amp; we love web.</a:t>
            </a:r>
            <a:r>
              <a:rPr lang="en-US" sz="6000" i="1" dirty="0">
                <a:solidFill>
                  <a:srgbClr val="C00000"/>
                </a:solidFill>
              </a:rPr>
              <a:t/>
            </a:r>
            <a:br>
              <a:rPr lang="en-US" sz="6000" i="1" dirty="0">
                <a:solidFill>
                  <a:srgbClr val="C00000"/>
                </a:solidFill>
              </a:rPr>
            </a:br>
            <a:endParaRPr dirty="0"/>
          </a:p>
        </p:txBody>
      </p:sp>
      <p:sp>
        <p:nvSpPr>
          <p:cNvPr id="1809" name="Shape 1809"/>
          <p:cNvSpPr>
            <a:spLocks noGrp="1"/>
          </p:cNvSpPr>
          <p:nvPr>
            <p:ph type="body" sz="half" idx="1"/>
          </p:nvPr>
        </p:nvSpPr>
        <p:spPr>
          <a:xfrm>
            <a:off x="3937475" y="7124700"/>
            <a:ext cx="16509050" cy="3983385"/>
          </a:xfrm>
          <a:prstGeom prst="rect">
            <a:avLst/>
          </a:prstGeom>
        </p:spPr>
        <p:txBody>
          <a:bodyPr/>
          <a:lstStyle/>
          <a:p>
            <a:pPr algn="l"/>
            <a:r>
              <a:rPr lang="fr-CH" dirty="0" smtClean="0"/>
              <a:t>Workshop Automation Marketing </a:t>
            </a:r>
            <a:endParaRPr lang="fr-CH" dirty="0"/>
          </a:p>
          <a:p>
            <a:pPr algn="l"/>
            <a:endParaRPr lang="fr-CH" dirty="0" smtClean="0"/>
          </a:p>
          <a:p>
            <a:pPr algn="l"/>
            <a:endParaRPr lang="fr-CH" dirty="0"/>
          </a:p>
          <a:p>
            <a:pPr algn="l"/>
            <a:endParaRPr lang="fr-CH" dirty="0"/>
          </a:p>
          <a:p>
            <a:pPr algn="l"/>
            <a:r>
              <a:rPr lang="fr-CH" dirty="0" smtClean="0"/>
              <a:t>Genève - 2018</a:t>
            </a:r>
            <a:endParaRPr dirty="0"/>
          </a:p>
        </p:txBody>
      </p:sp>
      <p:pic>
        <p:nvPicPr>
          <p:cNvPr id="1810" name="14639620428_50e0359909_k.jpg"/>
          <p:cNvPicPr>
            <a:picLocks noGrp="1" noChangeAspect="1"/>
          </p:cNvPicPr>
          <p:nvPr>
            <p:ph type="pic" idx="13"/>
          </p:nvPr>
        </p:nvPicPr>
        <p:blipFill>
          <a:blip r:embed="rId3">
            <a:extLst>
              <a:ext uri="{28A0092B-C50C-407E-A947-70E740481C1C}">
                <a14:useLocalDpi xmlns:a14="http://schemas.microsoft.com/office/drawing/2010/main"/>
              </a:ext>
            </a:extLst>
          </a:blip>
          <a:stretch>
            <a:fillRect/>
          </a:stretch>
        </p:blipFill>
        <p:spPr>
          <a:xfrm>
            <a:off x="0" y="0"/>
            <a:ext cx="24384000" cy="137207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59"/>
                </a:lnTo>
                <a:lnTo>
                  <a:pt x="0" y="19434"/>
                </a:lnTo>
                <a:lnTo>
                  <a:pt x="0" y="21593"/>
                </a:lnTo>
                <a:lnTo>
                  <a:pt x="0" y="21600"/>
                </a:lnTo>
                <a:lnTo>
                  <a:pt x="1215" y="21600"/>
                </a:lnTo>
                <a:lnTo>
                  <a:pt x="1215" y="21593"/>
                </a:lnTo>
                <a:lnTo>
                  <a:pt x="20385" y="21593"/>
                </a:lnTo>
                <a:lnTo>
                  <a:pt x="20385" y="21600"/>
                </a:lnTo>
                <a:lnTo>
                  <a:pt x="21600" y="21600"/>
                </a:lnTo>
                <a:lnTo>
                  <a:pt x="21600" y="2159"/>
                </a:lnTo>
                <a:lnTo>
                  <a:pt x="21600" y="0"/>
                </a:lnTo>
                <a:lnTo>
                  <a:pt x="20385" y="0"/>
                </a:lnTo>
                <a:lnTo>
                  <a:pt x="1215" y="0"/>
                </a:lnTo>
                <a:lnTo>
                  <a:pt x="0" y="0"/>
                </a:lnTo>
                <a:close/>
                <a:moveTo>
                  <a:pt x="1215" y="2159"/>
                </a:moveTo>
                <a:lnTo>
                  <a:pt x="20385" y="2159"/>
                </a:lnTo>
                <a:lnTo>
                  <a:pt x="20385" y="19434"/>
                </a:lnTo>
                <a:lnTo>
                  <a:pt x="1215" y="19434"/>
                </a:lnTo>
                <a:lnTo>
                  <a:pt x="1215" y="2159"/>
                </a:lnTo>
                <a:close/>
              </a:path>
            </a:pathLst>
          </a:custGeom>
        </p:spPr>
      </p:pic>
      <p:sp>
        <p:nvSpPr>
          <p:cNvPr id="7" name="Rectangle 6"/>
          <p:cNvSpPr/>
          <p:nvPr/>
        </p:nvSpPr>
        <p:spPr>
          <a:xfrm>
            <a:off x="0" y="13477875"/>
            <a:ext cx="24384000" cy="252000"/>
          </a:xfrm>
          <a:prstGeom prst="rect">
            <a:avLst/>
          </a:prstGeom>
          <a:solidFill>
            <a:srgbClr val="EF494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fr-CH" sz="3000" b="1" i="0" u="none" strike="noStrike" cap="none" spc="-90" normalizeH="0" baseline="0">
              <a:ln>
                <a:noFill/>
              </a:ln>
              <a:solidFill>
                <a:srgbClr val="1C1D21"/>
              </a:solidFill>
              <a:effectLst/>
              <a:uFillTx/>
              <a:latin typeface="+mj-lt"/>
              <a:ea typeface="+mj-ea"/>
              <a:cs typeface="+mj-cs"/>
              <a:sym typeface="Karla"/>
            </a:endParaRPr>
          </a:p>
        </p:txBody>
      </p:sp>
      <p:pic>
        <p:nvPicPr>
          <p:cNvPr id="8" name="Picture 1"/>
          <p:cNvPicPr>
            <a:picLocks noChangeAspect="1"/>
          </p:cNvPicPr>
          <p:nvPr/>
        </p:nvPicPr>
        <p:blipFill>
          <a:blip r:embed="rId4" cstate="print"/>
          <a:stretch>
            <a:fillRect/>
          </a:stretch>
        </p:blipFill>
        <p:spPr>
          <a:xfrm>
            <a:off x="11069209" y="1882163"/>
            <a:ext cx="2245582" cy="334995"/>
          </a:xfrm>
          <a:prstGeom prst="rect">
            <a:avLst/>
          </a:prstGeom>
        </p:spPr>
      </p:pic>
    </p:spTree>
    <p:extLst>
      <p:ext uri="{BB962C8B-B14F-4D97-AF65-F5344CB8AC3E}">
        <p14:creationId xmlns:p14="http://schemas.microsoft.com/office/powerpoint/2010/main" val="29046247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sp>
        <p:nvSpPr>
          <p:cNvPr id="2094" name="Shape 2094"/>
          <p:cNvSpPr/>
          <p:nvPr/>
        </p:nvSpPr>
        <p:spPr>
          <a:xfrm>
            <a:off x="1600112" y="1207575"/>
            <a:ext cx="21493200" cy="10966500"/>
          </a:xfrm>
          <a:prstGeom prst="rect">
            <a:avLst/>
          </a:prstGeom>
          <a:solidFill>
            <a:srgbClr val="EF4949"/>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4400"/>
              <a:buFont typeface="Karla"/>
              <a:buNone/>
            </a:pPr>
            <a:endParaRPr sz="4400" b="0" i="0" u="none" strike="noStrike" cap="none">
              <a:solidFill>
                <a:srgbClr val="000000"/>
              </a:solidFill>
              <a:latin typeface="Montserrat"/>
              <a:ea typeface="Montserrat"/>
              <a:cs typeface="Montserrat"/>
              <a:sym typeface="Montserrat"/>
            </a:endParaRPr>
          </a:p>
        </p:txBody>
      </p:sp>
      <p:sp>
        <p:nvSpPr>
          <p:cNvPr id="2095" name="Shape 2095"/>
          <p:cNvSpPr txBox="1"/>
          <p:nvPr/>
        </p:nvSpPr>
        <p:spPr>
          <a:xfrm>
            <a:off x="1988338" y="4091328"/>
            <a:ext cx="20383500" cy="4513200"/>
          </a:xfrm>
          <a:prstGeom prst="rect">
            <a:avLst/>
          </a:prstGeom>
          <a:noFill/>
          <a:ln>
            <a:noFill/>
          </a:ln>
        </p:spPr>
        <p:txBody>
          <a:bodyPr spcFirstLastPara="1" wrap="square" lIns="50800" tIns="50800" rIns="50800" bIns="50800" anchor="t" anchorCtr="0">
            <a:noAutofit/>
          </a:bodyPr>
          <a:lstStyle/>
          <a:p>
            <a:pPr marL="0" marR="0" lvl="0" indent="0" algn="ctr" rtl="0">
              <a:lnSpc>
                <a:spcPct val="150000"/>
              </a:lnSpc>
              <a:spcBef>
                <a:spcPts val="0"/>
              </a:spcBef>
              <a:spcAft>
                <a:spcPts val="0"/>
              </a:spcAft>
              <a:buClr>
                <a:schemeClr val="lt1"/>
              </a:buClr>
              <a:buSzPts val="4500"/>
              <a:buFont typeface="Arial"/>
              <a:buNone/>
            </a:pPr>
            <a:endParaRPr sz="4500" dirty="0">
              <a:solidFill>
                <a:schemeClr val="lt1"/>
              </a:solidFill>
            </a:endParaRPr>
          </a:p>
          <a:p>
            <a:pPr marL="0" marR="0" lvl="0" indent="0" algn="ctr" rtl="0">
              <a:lnSpc>
                <a:spcPct val="150000"/>
              </a:lnSpc>
              <a:spcBef>
                <a:spcPts val="0"/>
              </a:spcBef>
              <a:spcAft>
                <a:spcPts val="0"/>
              </a:spcAft>
              <a:buClr>
                <a:schemeClr val="lt1"/>
              </a:buClr>
              <a:buSzPts val="4500"/>
              <a:buFont typeface="Arial"/>
              <a:buNone/>
            </a:pPr>
            <a:endParaRPr sz="4500" dirty="0">
              <a:solidFill>
                <a:schemeClr val="lt1"/>
              </a:solidFill>
            </a:endParaRPr>
          </a:p>
          <a:p>
            <a:pPr algn="ctr">
              <a:buClr>
                <a:srgbClr val="FFFFFF"/>
              </a:buClr>
              <a:buSzPts val="6000"/>
            </a:pPr>
            <a:r>
              <a:rPr lang="fr-CH" sz="9600" dirty="0" smtClean="0">
                <a:solidFill>
                  <a:srgbClr val="FFFFFF"/>
                </a:solidFill>
              </a:rPr>
              <a:t>3 outils. 3 visions</a:t>
            </a:r>
            <a:endParaRPr sz="9600" dirty="0">
              <a:solidFill>
                <a:srgbClr val="FFFFFF"/>
              </a:solidFill>
            </a:endParaRPr>
          </a:p>
          <a:p>
            <a:pPr lvl="1" algn="ctr">
              <a:buClr>
                <a:srgbClr val="FFFFFF"/>
              </a:buClr>
              <a:buSzPts val="12000"/>
            </a:pPr>
            <a:r>
              <a:rPr lang="en-US" sz="12000" dirty="0">
                <a:solidFill>
                  <a:srgbClr val="FFFFFF"/>
                </a:solidFill>
                <a:latin typeface="Montserrat"/>
                <a:ea typeface="Montserrat"/>
                <a:cs typeface="Montserrat"/>
              </a:rPr>
              <a:t/>
            </a:r>
            <a:br>
              <a:rPr lang="en-US" sz="12000" dirty="0">
                <a:solidFill>
                  <a:srgbClr val="FFFFFF"/>
                </a:solidFill>
                <a:latin typeface="Montserrat"/>
                <a:ea typeface="Montserrat"/>
                <a:cs typeface="Montserrat"/>
              </a:rPr>
            </a:br>
            <a:endParaRPr sz="12000" dirty="0">
              <a:solidFill>
                <a:srgbClr val="FFFFFF"/>
              </a:solidFill>
              <a:latin typeface="Montserrat"/>
              <a:ea typeface="Montserrat"/>
              <a:cs typeface="Montserrat"/>
            </a:endParaRPr>
          </a:p>
          <a:p>
            <a:pPr marL="0" marR="0" lvl="0" indent="0" algn="l" rtl="0">
              <a:lnSpc>
                <a:spcPct val="150000"/>
              </a:lnSpc>
              <a:spcBef>
                <a:spcPts val="0"/>
              </a:spcBef>
              <a:spcAft>
                <a:spcPts val="0"/>
              </a:spcAft>
              <a:buClr>
                <a:srgbClr val="53585F"/>
              </a:buClr>
              <a:buSzPts val="4500"/>
              <a:buFont typeface="Arial"/>
              <a:buNone/>
            </a:pPr>
            <a:endParaRPr sz="4500" b="0" i="0" u="none" strike="noStrike" cap="none" dirty="0">
              <a:solidFill>
                <a:srgbClr val="53585F"/>
              </a:solidFill>
              <a:latin typeface="Arial"/>
              <a:ea typeface="Arial"/>
              <a:cs typeface="Arial"/>
              <a:sym typeface="Arial"/>
            </a:endParaRPr>
          </a:p>
        </p:txBody>
      </p:sp>
      <p:sp>
        <p:nvSpPr>
          <p:cNvPr id="2096" name="Shape 2096"/>
          <p:cNvSpPr txBox="1"/>
          <p:nvPr/>
        </p:nvSpPr>
        <p:spPr>
          <a:xfrm>
            <a:off x="1143712" y="2808399"/>
            <a:ext cx="21504300" cy="13302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6000"/>
              <a:buFont typeface="Arial"/>
              <a:buNone/>
            </a:pPr>
            <a:endParaRPr sz="9600" b="1" i="0" u="none" strike="noStrike" cap="none" dirty="0">
              <a:solidFill>
                <a:srgbClr val="FFFFFF"/>
              </a:solidFill>
              <a:latin typeface="Arial"/>
              <a:ea typeface="Arial"/>
              <a:cs typeface="Arial"/>
              <a:sym typeface="Arial"/>
            </a:endParaRPr>
          </a:p>
        </p:txBody>
      </p:sp>
      <p:cxnSp>
        <p:nvCxnSpPr>
          <p:cNvPr id="2097" name="Shape 2097"/>
          <p:cNvCxnSpPr/>
          <p:nvPr/>
        </p:nvCxnSpPr>
        <p:spPr>
          <a:xfrm>
            <a:off x="10244800" y="5241911"/>
            <a:ext cx="3302100" cy="0"/>
          </a:xfrm>
          <a:prstGeom prst="straightConnector1">
            <a:avLst/>
          </a:prstGeom>
          <a:noFill/>
          <a:ln w="28575" cap="flat" cmpd="sng">
            <a:solidFill>
              <a:schemeClr val="lt1"/>
            </a:solidFill>
            <a:prstDash val="solid"/>
            <a:miter lim="400000"/>
            <a:headEnd type="none" w="sm" len="sm"/>
            <a:tailEnd type="none" w="sm" len="sm"/>
          </a:ln>
        </p:spPr>
      </p:cxnSp>
      <p:cxnSp>
        <p:nvCxnSpPr>
          <p:cNvPr id="2098" name="Shape 2098"/>
          <p:cNvCxnSpPr/>
          <p:nvPr/>
        </p:nvCxnSpPr>
        <p:spPr>
          <a:xfrm>
            <a:off x="10244800" y="8947436"/>
            <a:ext cx="3302100" cy="0"/>
          </a:xfrm>
          <a:prstGeom prst="straightConnector1">
            <a:avLst/>
          </a:prstGeom>
          <a:noFill/>
          <a:ln w="28575" cap="flat" cmpd="sng">
            <a:solidFill>
              <a:schemeClr val="lt1"/>
            </a:solidFill>
            <a:prstDash val="solid"/>
            <a:miter lim="400000"/>
            <a:headEnd type="none" w="sm" len="sm"/>
            <a:tailEnd type="none" w="sm" len="sm"/>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Shape 2088"/>
          <p:cNvSpPr txBox="1">
            <a:spLocks noGrp="1"/>
          </p:cNvSpPr>
          <p:nvPr>
            <p:ph type="body" idx="4294967295"/>
          </p:nvPr>
        </p:nvSpPr>
        <p:spPr>
          <a:xfrm>
            <a:off x="685800" y="0"/>
            <a:ext cx="11389020" cy="1143000"/>
          </a:xfrm>
          <a:prstGeom prst="rect">
            <a:avLst/>
          </a:prstGeom>
          <a:noFill/>
          <a:ln>
            <a:noFill/>
          </a:ln>
        </p:spPr>
        <p:txBody>
          <a:bodyPr spcFirstLastPara="1" wrap="square" lIns="50800" tIns="50800" rIns="50800" bIns="50800" anchor="t" anchorCtr="0">
            <a:noAutofit/>
          </a:bodyPr>
          <a:lstStyle/>
          <a:p>
            <a:pPr marL="0" marR="0" lvl="0" indent="0" algn="ctr" rtl="0">
              <a:lnSpc>
                <a:spcPct val="150000"/>
              </a:lnSpc>
              <a:spcBef>
                <a:spcPts val="0"/>
              </a:spcBef>
              <a:spcAft>
                <a:spcPts val="0"/>
              </a:spcAft>
              <a:buClr>
                <a:srgbClr val="EF4949"/>
              </a:buClr>
              <a:buSzPts val="7000"/>
              <a:buFont typeface="Lora"/>
              <a:buNone/>
            </a:pPr>
            <a:r>
              <a:rPr lang="en-US" sz="9600" i="1" dirty="0" smtClean="0">
                <a:solidFill>
                  <a:srgbClr val="EF4949"/>
                </a:solidFill>
                <a:latin typeface="Lora"/>
                <a:ea typeface="Lora"/>
                <a:cs typeface="Lora"/>
                <a:sym typeface="Lora"/>
              </a:rPr>
              <a:t>LEADFOX</a:t>
            </a:r>
            <a:endParaRPr sz="9600" b="0" i="1" u="none" strike="noStrike" cap="none" dirty="0">
              <a:solidFill>
                <a:srgbClr val="EF4949"/>
              </a:solidFill>
              <a:latin typeface="Lora"/>
              <a:ea typeface="Lora"/>
              <a:cs typeface="Lora"/>
              <a:sym typeface="Lora"/>
            </a:endParaRPr>
          </a:p>
        </p:txBody>
      </p:sp>
      <p:sp>
        <p:nvSpPr>
          <p:cNvPr id="4" name="Shape 2103"/>
          <p:cNvSpPr txBox="1">
            <a:spLocks/>
          </p:cNvSpPr>
          <p:nvPr/>
        </p:nvSpPr>
        <p:spPr>
          <a:xfrm>
            <a:off x="1504217" y="2830785"/>
            <a:ext cx="9679598" cy="898168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fr-CH" sz="4000" dirty="0" smtClean="0">
                <a:solidFill>
                  <a:srgbClr val="53585F"/>
                </a:solidFill>
                <a:latin typeface="Karla"/>
                <a:ea typeface="Karla"/>
                <a:cs typeface="Karla"/>
                <a:sym typeface="Karla"/>
              </a:rPr>
              <a:t>Solution d’Automation Marketing</a:t>
            </a:r>
          </a:p>
          <a:p>
            <a:pPr algn="ctr">
              <a:buClr>
                <a:schemeClr val="dk1"/>
              </a:buClr>
              <a:buSzPts val="1100"/>
            </a:pPr>
            <a:endParaRPr lang="fr-CH" sz="4000" dirty="0">
              <a:solidFill>
                <a:srgbClr val="53585F"/>
              </a:solidFill>
              <a:latin typeface="Karla"/>
              <a:ea typeface="Karla"/>
              <a:cs typeface="Karla"/>
              <a:sym typeface="Karla"/>
            </a:endParaRPr>
          </a:p>
          <a:p>
            <a:pPr algn="ctr">
              <a:buClr>
                <a:schemeClr val="dk1"/>
              </a:buClr>
              <a:buSzPts val="1100"/>
            </a:pPr>
            <a:endParaRPr lang="fr-CH" sz="4000" dirty="0" smtClean="0">
              <a:solidFill>
                <a:srgbClr val="53585F"/>
              </a:solidFill>
              <a:latin typeface="Karla"/>
              <a:ea typeface="Karla"/>
              <a:cs typeface="Karla"/>
              <a:sym typeface="Karla"/>
            </a:endParaRPr>
          </a:p>
          <a:p>
            <a:pPr algn="ctr">
              <a:buClr>
                <a:schemeClr val="dk1"/>
              </a:buClr>
              <a:buSzPts val="1100"/>
            </a:pPr>
            <a:r>
              <a:rPr lang="fr-CH" sz="4000" dirty="0">
                <a:solidFill>
                  <a:srgbClr val="53585F"/>
                </a:solidFill>
                <a:latin typeface="Karla"/>
                <a:ea typeface="Karla"/>
                <a:cs typeface="Karla"/>
                <a:sym typeface="Karla"/>
                <a:hlinkClick r:id="rId3"/>
              </a:rPr>
              <a:t>https://</a:t>
            </a:r>
            <a:r>
              <a:rPr lang="fr-CH" sz="4000" dirty="0" smtClean="0">
                <a:solidFill>
                  <a:srgbClr val="53585F"/>
                </a:solidFill>
                <a:latin typeface="Karla"/>
                <a:ea typeface="Karla"/>
                <a:cs typeface="Karla"/>
                <a:sym typeface="Karla"/>
                <a:hlinkClick r:id="rId3"/>
              </a:rPr>
              <a:t>app.leadfox.co</a:t>
            </a:r>
            <a:endParaRPr lang="fr-CH" sz="4000" dirty="0" smtClean="0">
              <a:solidFill>
                <a:srgbClr val="53585F"/>
              </a:solidFill>
              <a:latin typeface="Karla"/>
              <a:ea typeface="Karla"/>
              <a:cs typeface="Karla"/>
              <a:sym typeface="Karla"/>
            </a:endParaRPr>
          </a:p>
          <a:p>
            <a:pPr algn="ctr">
              <a:buClr>
                <a:schemeClr val="dk1"/>
              </a:buClr>
              <a:buSzPts val="1100"/>
            </a:pPr>
            <a:r>
              <a:rPr lang="fr-CH" sz="4000" dirty="0" smtClean="0">
                <a:solidFill>
                  <a:srgbClr val="53585F"/>
                </a:solidFill>
                <a:latin typeface="Karla"/>
                <a:ea typeface="Karla"/>
                <a:cs typeface="Karla"/>
                <a:sym typeface="Karla"/>
                <a:hlinkClick r:id="rId4"/>
              </a:rPr>
              <a:t>John.dudi@gmail.com</a:t>
            </a:r>
            <a:endParaRPr lang="fr-CH" sz="4000" dirty="0" smtClean="0">
              <a:solidFill>
                <a:srgbClr val="53585F"/>
              </a:solidFill>
              <a:latin typeface="Karla"/>
              <a:ea typeface="Karla"/>
              <a:cs typeface="Karla"/>
              <a:sym typeface="Karla"/>
            </a:endParaRPr>
          </a:p>
          <a:p>
            <a:pPr algn="ctr">
              <a:buClr>
                <a:schemeClr val="dk1"/>
              </a:buClr>
              <a:buSzPts val="1100"/>
            </a:pPr>
            <a:r>
              <a:rPr lang="fr-CH" sz="4000" dirty="0" smtClean="0">
                <a:solidFill>
                  <a:srgbClr val="53585F"/>
                </a:solidFill>
                <a:latin typeface="Karla"/>
                <a:ea typeface="Karla"/>
                <a:cs typeface="Karla"/>
                <a:sym typeface="Karla"/>
              </a:rPr>
              <a:t>procab1</a:t>
            </a:r>
          </a:p>
          <a:p>
            <a:pPr algn="ctr">
              <a:buClr>
                <a:schemeClr val="dk1"/>
              </a:buClr>
              <a:buSzPts val="1100"/>
            </a:pPr>
            <a:endParaRPr lang="fr-CH" sz="4000" dirty="0" smtClean="0">
              <a:solidFill>
                <a:srgbClr val="53585F"/>
              </a:solidFill>
              <a:latin typeface="Karla"/>
              <a:ea typeface="Karla"/>
              <a:cs typeface="Karla"/>
              <a:sym typeface="Karla"/>
            </a:endParaRPr>
          </a:p>
          <a:p>
            <a:pPr algn="ctr">
              <a:buClr>
                <a:schemeClr val="dk1"/>
              </a:buClr>
              <a:buSzPts val="1100"/>
            </a:pPr>
            <a:endParaRPr lang="fr-CH" sz="4000" dirty="0">
              <a:solidFill>
                <a:srgbClr val="53585F"/>
              </a:solidFill>
              <a:latin typeface="Karla"/>
              <a:ea typeface="Karla"/>
              <a:cs typeface="Karla"/>
              <a:sym typeface="Karla"/>
            </a:endParaRPr>
          </a:p>
          <a:p>
            <a:pPr algn="ctr">
              <a:buClr>
                <a:schemeClr val="dk1"/>
              </a:buClr>
              <a:buSzPts val="1100"/>
            </a:pPr>
            <a:r>
              <a:rPr lang="fr-CH" sz="4000" dirty="0" smtClean="0">
                <a:solidFill>
                  <a:srgbClr val="53585F"/>
                </a:solidFill>
                <a:latin typeface="Karla"/>
                <a:ea typeface="Karla"/>
                <a:cs typeface="Karla"/>
                <a:sym typeface="Karla"/>
              </a:rPr>
              <a:t>Landing pages (+++)</a:t>
            </a:r>
          </a:p>
          <a:p>
            <a:pPr algn="ctr">
              <a:buClr>
                <a:schemeClr val="dk1"/>
              </a:buClr>
              <a:buSzPts val="1100"/>
            </a:pPr>
            <a:r>
              <a:rPr lang="fr-CH" sz="4000" dirty="0" err="1" smtClean="0">
                <a:solidFill>
                  <a:srgbClr val="53585F"/>
                </a:solidFill>
                <a:latin typeface="Karla"/>
                <a:ea typeface="Karla"/>
                <a:cs typeface="Karla"/>
                <a:sym typeface="Karla"/>
              </a:rPr>
              <a:t>Popups</a:t>
            </a:r>
            <a:r>
              <a:rPr lang="fr-CH" sz="4000" dirty="0" smtClean="0">
                <a:solidFill>
                  <a:srgbClr val="53585F"/>
                </a:solidFill>
                <a:latin typeface="Karla"/>
                <a:ea typeface="Karla"/>
                <a:cs typeface="Karla"/>
                <a:sym typeface="Karla"/>
              </a:rPr>
              <a:t> (+++)</a:t>
            </a:r>
          </a:p>
          <a:p>
            <a:pPr algn="ctr">
              <a:buClr>
                <a:schemeClr val="dk1"/>
              </a:buClr>
              <a:buSzPts val="1100"/>
            </a:pPr>
            <a:r>
              <a:rPr lang="fr-CH" sz="4000" dirty="0" smtClean="0">
                <a:solidFill>
                  <a:srgbClr val="53585F"/>
                </a:solidFill>
                <a:latin typeface="Karla"/>
                <a:ea typeface="Karla"/>
                <a:cs typeface="Karla"/>
                <a:sym typeface="Karla"/>
              </a:rPr>
              <a:t>Formulaires (+++)</a:t>
            </a:r>
          </a:p>
          <a:p>
            <a:pPr algn="ctr">
              <a:buClr>
                <a:schemeClr val="dk1"/>
              </a:buClr>
              <a:buSzPts val="1100"/>
            </a:pPr>
            <a:r>
              <a:rPr lang="fr-CH" sz="4000" dirty="0" smtClean="0">
                <a:solidFill>
                  <a:srgbClr val="53585F"/>
                </a:solidFill>
                <a:latin typeface="Karla"/>
                <a:ea typeface="Karla"/>
                <a:cs typeface="Karla"/>
                <a:sym typeface="Karla"/>
              </a:rPr>
              <a:t>Automation (+)</a:t>
            </a:r>
          </a:p>
          <a:p>
            <a:pPr algn="ctr">
              <a:buClr>
                <a:schemeClr val="dk1"/>
              </a:buClr>
              <a:buSzPts val="1100"/>
            </a:pPr>
            <a:r>
              <a:rPr lang="fr-CH" sz="4000" dirty="0" smtClean="0">
                <a:solidFill>
                  <a:srgbClr val="53585F"/>
                </a:solidFill>
                <a:latin typeface="Karla"/>
                <a:ea typeface="Karla"/>
                <a:cs typeface="Karla"/>
                <a:sym typeface="Karla"/>
              </a:rPr>
              <a:t>Newsletters (+)</a:t>
            </a:r>
          </a:p>
          <a:p>
            <a:pPr algn="ctr">
              <a:buClr>
                <a:schemeClr val="dk1"/>
              </a:buClr>
              <a:buSzPts val="1100"/>
            </a:pPr>
            <a:endParaRPr lang="fr-CH" sz="4000" dirty="0">
              <a:solidFill>
                <a:srgbClr val="53585F"/>
              </a:solidFill>
              <a:latin typeface="Karla"/>
              <a:ea typeface="Karla"/>
              <a:cs typeface="Karla"/>
              <a:sym typeface="Karla"/>
            </a:endParaRPr>
          </a:p>
        </p:txBody>
      </p:sp>
      <p:sp>
        <p:nvSpPr>
          <p:cNvPr id="2" name="Rectangle 1"/>
          <p:cNvSpPr/>
          <p:nvPr/>
        </p:nvSpPr>
        <p:spPr>
          <a:xfrm>
            <a:off x="12074820" y="6704112"/>
            <a:ext cx="234360" cy="307777"/>
          </a:xfrm>
          <a:prstGeom prst="rect">
            <a:avLst/>
          </a:prstGeom>
        </p:spPr>
        <p:txBody>
          <a:bodyPr wrap="none">
            <a:spAutoFit/>
          </a:bodyPr>
          <a:lstStyle/>
          <a:p>
            <a:r>
              <a:rPr lang="fr-CH" dirty="0"/>
              <a:t> </a:t>
            </a:r>
          </a:p>
        </p:txBody>
      </p:sp>
      <p:pic>
        <p:nvPicPr>
          <p:cNvPr id="5" name="Image 4"/>
          <p:cNvPicPr>
            <a:picLocks noChangeAspect="1"/>
          </p:cNvPicPr>
          <p:nvPr/>
        </p:nvPicPr>
        <p:blipFill>
          <a:blip r:embed="rId5"/>
          <a:stretch>
            <a:fillRect/>
          </a:stretch>
        </p:blipFill>
        <p:spPr>
          <a:xfrm>
            <a:off x="12192000" y="0"/>
            <a:ext cx="20468820" cy="13417062"/>
          </a:xfrm>
          <a:prstGeom prst="rect">
            <a:avLst/>
          </a:prstGeom>
        </p:spPr>
      </p:pic>
    </p:spTree>
    <p:extLst>
      <p:ext uri="{BB962C8B-B14F-4D97-AF65-F5344CB8AC3E}">
        <p14:creationId xmlns:p14="http://schemas.microsoft.com/office/powerpoint/2010/main" val="3684799082"/>
      </p:ext>
    </p:extLst>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
      <p:transition spd="slow">
        <p:fade thruBlk="1"/>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Shape 2088"/>
          <p:cNvSpPr txBox="1">
            <a:spLocks noGrp="1"/>
          </p:cNvSpPr>
          <p:nvPr>
            <p:ph type="body" idx="4294967295"/>
          </p:nvPr>
        </p:nvSpPr>
        <p:spPr>
          <a:xfrm>
            <a:off x="685800" y="0"/>
            <a:ext cx="11389020" cy="1143000"/>
          </a:xfrm>
          <a:prstGeom prst="rect">
            <a:avLst/>
          </a:prstGeom>
          <a:noFill/>
          <a:ln>
            <a:noFill/>
          </a:ln>
        </p:spPr>
        <p:txBody>
          <a:bodyPr spcFirstLastPara="1" wrap="square" lIns="50800" tIns="50800" rIns="50800" bIns="50800" anchor="t" anchorCtr="0">
            <a:noAutofit/>
          </a:bodyPr>
          <a:lstStyle/>
          <a:p>
            <a:pPr marL="0" marR="0" lvl="0" indent="0" algn="ctr" rtl="0">
              <a:lnSpc>
                <a:spcPct val="150000"/>
              </a:lnSpc>
              <a:spcBef>
                <a:spcPts val="0"/>
              </a:spcBef>
              <a:spcAft>
                <a:spcPts val="0"/>
              </a:spcAft>
              <a:buClr>
                <a:srgbClr val="EF4949"/>
              </a:buClr>
              <a:buSzPts val="7000"/>
              <a:buFont typeface="Lora"/>
              <a:buNone/>
            </a:pPr>
            <a:r>
              <a:rPr lang="en-US" sz="9600" i="1" dirty="0" smtClean="0">
                <a:solidFill>
                  <a:srgbClr val="EF4949"/>
                </a:solidFill>
                <a:latin typeface="Lora"/>
                <a:ea typeface="Lora"/>
                <a:cs typeface="Lora"/>
                <a:sym typeface="Lora"/>
              </a:rPr>
              <a:t>AGILECRM</a:t>
            </a:r>
            <a:endParaRPr sz="9600" b="0" i="1" u="none" strike="noStrike" cap="none" dirty="0">
              <a:solidFill>
                <a:srgbClr val="EF4949"/>
              </a:solidFill>
              <a:latin typeface="Lora"/>
              <a:ea typeface="Lora"/>
              <a:cs typeface="Lora"/>
              <a:sym typeface="Lora"/>
            </a:endParaRPr>
          </a:p>
        </p:txBody>
      </p:sp>
      <p:sp>
        <p:nvSpPr>
          <p:cNvPr id="4" name="Shape 2103"/>
          <p:cNvSpPr txBox="1">
            <a:spLocks/>
          </p:cNvSpPr>
          <p:nvPr/>
        </p:nvSpPr>
        <p:spPr>
          <a:xfrm>
            <a:off x="1504217" y="2830785"/>
            <a:ext cx="9679598" cy="898168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fr-CH" sz="4000" dirty="0" smtClean="0">
                <a:solidFill>
                  <a:srgbClr val="53585F"/>
                </a:solidFill>
                <a:latin typeface="Karla"/>
                <a:ea typeface="Karla"/>
                <a:cs typeface="Karla"/>
                <a:sym typeface="Karla"/>
              </a:rPr>
              <a:t>Solution de CRM et Automation Marketing</a:t>
            </a:r>
          </a:p>
          <a:p>
            <a:pPr algn="ctr">
              <a:buClr>
                <a:schemeClr val="dk1"/>
              </a:buClr>
              <a:buSzPts val="1100"/>
            </a:pPr>
            <a:endParaRPr lang="fr-CH" sz="4000" dirty="0">
              <a:solidFill>
                <a:srgbClr val="53585F"/>
              </a:solidFill>
              <a:latin typeface="Karla"/>
              <a:ea typeface="Karla"/>
              <a:cs typeface="Karla"/>
              <a:sym typeface="Karla"/>
            </a:endParaRPr>
          </a:p>
          <a:p>
            <a:pPr algn="ctr">
              <a:buClr>
                <a:schemeClr val="dk1"/>
              </a:buClr>
              <a:buSzPts val="1100"/>
            </a:pPr>
            <a:endParaRPr lang="fr-CH" sz="4000" dirty="0" smtClean="0">
              <a:solidFill>
                <a:srgbClr val="53585F"/>
              </a:solidFill>
              <a:latin typeface="Karla"/>
              <a:ea typeface="Karla"/>
              <a:cs typeface="Karla"/>
              <a:sym typeface="Karla"/>
            </a:endParaRPr>
          </a:p>
          <a:p>
            <a:pPr algn="ctr">
              <a:buClr>
                <a:schemeClr val="dk1"/>
              </a:buClr>
              <a:buSzPts val="1100"/>
            </a:pPr>
            <a:r>
              <a:rPr lang="fr-CH" sz="4000" dirty="0" smtClean="0">
                <a:solidFill>
                  <a:srgbClr val="53585F"/>
                </a:solidFill>
                <a:latin typeface="Karla"/>
                <a:ea typeface="Karla"/>
                <a:cs typeface="Karla"/>
                <a:sym typeface="Karla"/>
                <a:hlinkClick r:id="rId3"/>
              </a:rPr>
              <a:t>https://webbfontaine-demo.agilecrm.com</a:t>
            </a:r>
            <a:r>
              <a:rPr lang="fr-CH" sz="4000" dirty="0" smtClean="0">
                <a:solidFill>
                  <a:srgbClr val="53585F"/>
                </a:solidFill>
                <a:latin typeface="Karla"/>
                <a:ea typeface="Karla"/>
                <a:cs typeface="Karla"/>
                <a:sym typeface="Karla"/>
              </a:rPr>
              <a:t> </a:t>
            </a:r>
            <a:endParaRPr lang="fr-CH" sz="4000" dirty="0">
              <a:solidFill>
                <a:srgbClr val="53585F"/>
              </a:solidFill>
              <a:latin typeface="Karla"/>
              <a:ea typeface="Karla"/>
              <a:cs typeface="Karla"/>
              <a:sym typeface="Karla"/>
            </a:endParaRPr>
          </a:p>
          <a:p>
            <a:pPr algn="ctr">
              <a:buClr>
                <a:schemeClr val="dk1"/>
              </a:buClr>
              <a:buSzPts val="1100"/>
            </a:pPr>
            <a:r>
              <a:rPr lang="fr-CH" sz="4000" dirty="0">
                <a:solidFill>
                  <a:srgbClr val="53585F"/>
                </a:solidFill>
                <a:latin typeface="Karla"/>
                <a:ea typeface="Karla"/>
                <a:cs typeface="Karla"/>
                <a:sym typeface="Karla"/>
              </a:rPr>
              <a:t>webbfontaine@procab.com</a:t>
            </a:r>
          </a:p>
          <a:p>
            <a:pPr algn="ctr">
              <a:buClr>
                <a:schemeClr val="dk1"/>
              </a:buClr>
              <a:buSzPts val="1100"/>
            </a:pPr>
            <a:r>
              <a:rPr lang="fr-CH" sz="4000" dirty="0">
                <a:solidFill>
                  <a:srgbClr val="53585F"/>
                </a:solidFill>
                <a:latin typeface="Karla"/>
                <a:ea typeface="Karla"/>
                <a:cs typeface="Karla"/>
                <a:sym typeface="Karla"/>
              </a:rPr>
              <a:t>Webbfontaine1+</a:t>
            </a:r>
            <a:endParaRPr lang="fr-CH" sz="4000" dirty="0" smtClean="0">
              <a:solidFill>
                <a:srgbClr val="53585F"/>
              </a:solidFill>
              <a:latin typeface="Karla"/>
              <a:ea typeface="Karla"/>
              <a:cs typeface="Karla"/>
              <a:sym typeface="Karla"/>
            </a:endParaRPr>
          </a:p>
          <a:p>
            <a:pPr algn="ctr">
              <a:buClr>
                <a:schemeClr val="dk1"/>
              </a:buClr>
              <a:buSzPts val="1100"/>
            </a:pPr>
            <a:endParaRPr lang="fr-CH" sz="4000" dirty="0">
              <a:solidFill>
                <a:srgbClr val="53585F"/>
              </a:solidFill>
              <a:latin typeface="Karla"/>
              <a:ea typeface="Karla"/>
              <a:cs typeface="Karla"/>
              <a:sym typeface="Karla"/>
            </a:endParaRPr>
          </a:p>
          <a:p>
            <a:pPr algn="ctr">
              <a:buClr>
                <a:schemeClr val="dk1"/>
              </a:buClr>
              <a:buSzPts val="1100"/>
            </a:pPr>
            <a:r>
              <a:rPr lang="fr-CH" sz="4000" dirty="0" smtClean="0">
                <a:solidFill>
                  <a:srgbClr val="53585F"/>
                </a:solidFill>
                <a:latin typeface="Karla"/>
                <a:ea typeface="Karla"/>
                <a:cs typeface="Karla"/>
                <a:sym typeface="Karla"/>
              </a:rPr>
              <a:t>Landing pages (+++)</a:t>
            </a:r>
          </a:p>
          <a:p>
            <a:pPr algn="ctr">
              <a:buClr>
                <a:schemeClr val="dk1"/>
              </a:buClr>
              <a:buSzPts val="1100"/>
            </a:pPr>
            <a:r>
              <a:rPr lang="fr-CH" sz="4000" dirty="0" err="1" smtClean="0">
                <a:solidFill>
                  <a:srgbClr val="53585F"/>
                </a:solidFill>
                <a:latin typeface="Karla"/>
                <a:ea typeface="Karla"/>
                <a:cs typeface="Karla"/>
                <a:sym typeface="Karla"/>
              </a:rPr>
              <a:t>Popups</a:t>
            </a:r>
            <a:r>
              <a:rPr lang="fr-CH" sz="4000" dirty="0" smtClean="0">
                <a:solidFill>
                  <a:srgbClr val="53585F"/>
                </a:solidFill>
                <a:latin typeface="Karla"/>
                <a:ea typeface="Karla"/>
                <a:cs typeface="Karla"/>
                <a:sym typeface="Karla"/>
              </a:rPr>
              <a:t> (+++)</a:t>
            </a:r>
          </a:p>
          <a:p>
            <a:pPr algn="ctr">
              <a:buClr>
                <a:schemeClr val="dk1"/>
              </a:buClr>
              <a:buSzPts val="1100"/>
            </a:pPr>
            <a:r>
              <a:rPr lang="fr-CH" sz="4000" dirty="0" smtClean="0">
                <a:solidFill>
                  <a:srgbClr val="53585F"/>
                </a:solidFill>
                <a:latin typeface="Karla"/>
                <a:ea typeface="Karla"/>
                <a:cs typeface="Karla"/>
                <a:sym typeface="Karla"/>
              </a:rPr>
              <a:t>Formulaires (+++)</a:t>
            </a:r>
          </a:p>
          <a:p>
            <a:pPr algn="ctr">
              <a:buClr>
                <a:schemeClr val="dk1"/>
              </a:buClr>
              <a:buSzPts val="1100"/>
            </a:pPr>
            <a:r>
              <a:rPr lang="fr-CH" sz="4000" dirty="0" smtClean="0">
                <a:solidFill>
                  <a:srgbClr val="53585F"/>
                </a:solidFill>
                <a:latin typeface="Karla"/>
                <a:ea typeface="Karla"/>
                <a:cs typeface="Karla"/>
                <a:sym typeface="Karla"/>
              </a:rPr>
              <a:t>Automation (+)</a:t>
            </a:r>
          </a:p>
          <a:p>
            <a:pPr algn="ctr">
              <a:buClr>
                <a:schemeClr val="dk1"/>
              </a:buClr>
              <a:buSzPts val="1100"/>
            </a:pPr>
            <a:r>
              <a:rPr lang="fr-CH" sz="4000" dirty="0" smtClean="0">
                <a:solidFill>
                  <a:srgbClr val="53585F"/>
                </a:solidFill>
                <a:latin typeface="Karla"/>
                <a:ea typeface="Karla"/>
                <a:cs typeface="Karla"/>
                <a:sym typeface="Karla"/>
              </a:rPr>
              <a:t>Newsletters (+)</a:t>
            </a:r>
          </a:p>
          <a:p>
            <a:pPr algn="ctr">
              <a:buClr>
                <a:schemeClr val="dk1"/>
              </a:buClr>
              <a:buSzPts val="1100"/>
            </a:pPr>
            <a:endParaRPr lang="fr-CH" sz="4000" dirty="0">
              <a:solidFill>
                <a:srgbClr val="53585F"/>
              </a:solidFill>
              <a:latin typeface="Karla"/>
              <a:ea typeface="Karla"/>
              <a:cs typeface="Karla"/>
              <a:sym typeface="Karla"/>
            </a:endParaRPr>
          </a:p>
        </p:txBody>
      </p:sp>
      <p:sp>
        <p:nvSpPr>
          <p:cNvPr id="2" name="Rectangle 1"/>
          <p:cNvSpPr/>
          <p:nvPr/>
        </p:nvSpPr>
        <p:spPr>
          <a:xfrm>
            <a:off x="12074820" y="6704112"/>
            <a:ext cx="234360" cy="307777"/>
          </a:xfrm>
          <a:prstGeom prst="rect">
            <a:avLst/>
          </a:prstGeom>
        </p:spPr>
        <p:txBody>
          <a:bodyPr wrap="none">
            <a:spAutoFit/>
          </a:bodyPr>
          <a:lstStyle/>
          <a:p>
            <a:r>
              <a:rPr lang="fr-CH" dirty="0"/>
              <a:t> </a:t>
            </a:r>
          </a:p>
        </p:txBody>
      </p:sp>
      <p:pic>
        <p:nvPicPr>
          <p:cNvPr id="3" name="Image 2"/>
          <p:cNvPicPr>
            <a:picLocks noChangeAspect="1"/>
          </p:cNvPicPr>
          <p:nvPr/>
        </p:nvPicPr>
        <p:blipFill>
          <a:blip r:embed="rId4"/>
          <a:stretch>
            <a:fillRect/>
          </a:stretch>
        </p:blipFill>
        <p:spPr>
          <a:xfrm>
            <a:off x="10483044" y="261571"/>
            <a:ext cx="17255587" cy="12610367"/>
          </a:xfrm>
          <a:prstGeom prst="rect">
            <a:avLst/>
          </a:prstGeom>
        </p:spPr>
      </p:pic>
    </p:spTree>
    <p:extLst>
      <p:ext uri="{BB962C8B-B14F-4D97-AF65-F5344CB8AC3E}">
        <p14:creationId xmlns:p14="http://schemas.microsoft.com/office/powerpoint/2010/main" val="1065815075"/>
      </p:ext>
    </p:extLst>
  </p:cSld>
  <p:clrMapOvr>
    <a:masterClrMapping/>
  </p:clrMapOvr>
  <mc:AlternateContent xmlns:mc="http://schemas.openxmlformats.org/markup-compatibility/2006">
    <mc:Choice xmlns:p14="http://schemas.microsoft.com/office/powerpoint/2010/main" Requires="p14">
      <p:transition spd="slow" p14:dur="900">
        <p:fade thruBlk="1"/>
      </p:transition>
    </mc:Choice>
    <mc:Fallback>
      <p:transition spd="slow">
        <p:fade thruBlk="1"/>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Shape 2088"/>
          <p:cNvSpPr txBox="1">
            <a:spLocks noGrp="1"/>
          </p:cNvSpPr>
          <p:nvPr>
            <p:ph type="body" idx="4294967295"/>
          </p:nvPr>
        </p:nvSpPr>
        <p:spPr>
          <a:xfrm>
            <a:off x="685800" y="0"/>
            <a:ext cx="11389020" cy="1143000"/>
          </a:xfrm>
          <a:prstGeom prst="rect">
            <a:avLst/>
          </a:prstGeom>
          <a:noFill/>
          <a:ln>
            <a:noFill/>
          </a:ln>
        </p:spPr>
        <p:txBody>
          <a:bodyPr spcFirstLastPara="1" wrap="square" lIns="50800" tIns="50800" rIns="50800" bIns="50800" anchor="t" anchorCtr="0">
            <a:noAutofit/>
          </a:bodyPr>
          <a:lstStyle/>
          <a:p>
            <a:pPr marL="0" marR="0" lvl="0" indent="0" algn="ctr" rtl="0">
              <a:lnSpc>
                <a:spcPct val="150000"/>
              </a:lnSpc>
              <a:spcBef>
                <a:spcPts val="0"/>
              </a:spcBef>
              <a:spcAft>
                <a:spcPts val="0"/>
              </a:spcAft>
              <a:buClr>
                <a:srgbClr val="EF4949"/>
              </a:buClr>
              <a:buSzPts val="7000"/>
              <a:buFont typeface="Lora"/>
              <a:buNone/>
            </a:pPr>
            <a:r>
              <a:rPr lang="en-US" sz="9600" i="1" dirty="0" smtClean="0">
                <a:solidFill>
                  <a:srgbClr val="EF4949"/>
                </a:solidFill>
                <a:latin typeface="Lora"/>
                <a:ea typeface="Lora"/>
                <a:cs typeface="Lora"/>
                <a:sym typeface="Lora"/>
              </a:rPr>
              <a:t>SENDINBLUE</a:t>
            </a:r>
            <a:endParaRPr sz="9600" b="0" i="1" u="none" strike="noStrike" cap="none" dirty="0">
              <a:solidFill>
                <a:srgbClr val="EF4949"/>
              </a:solidFill>
              <a:latin typeface="Lora"/>
              <a:ea typeface="Lora"/>
              <a:cs typeface="Lora"/>
              <a:sym typeface="Lora"/>
            </a:endParaRPr>
          </a:p>
        </p:txBody>
      </p:sp>
      <p:sp>
        <p:nvSpPr>
          <p:cNvPr id="4" name="Shape 2103"/>
          <p:cNvSpPr txBox="1">
            <a:spLocks/>
          </p:cNvSpPr>
          <p:nvPr/>
        </p:nvSpPr>
        <p:spPr>
          <a:xfrm>
            <a:off x="1504217" y="2830785"/>
            <a:ext cx="9679598" cy="898168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fr-CH" sz="4000" dirty="0" smtClean="0">
                <a:solidFill>
                  <a:srgbClr val="53585F"/>
                </a:solidFill>
                <a:latin typeface="Karla"/>
                <a:ea typeface="Karla"/>
                <a:cs typeface="Karla"/>
                <a:sym typeface="Karla"/>
              </a:rPr>
              <a:t>Solution d’Automation Marketing</a:t>
            </a:r>
          </a:p>
          <a:p>
            <a:pPr algn="ctr">
              <a:buClr>
                <a:schemeClr val="dk1"/>
              </a:buClr>
              <a:buSzPts val="1100"/>
            </a:pPr>
            <a:endParaRPr lang="fr-CH" sz="4000" dirty="0">
              <a:solidFill>
                <a:srgbClr val="53585F"/>
              </a:solidFill>
              <a:latin typeface="Karla"/>
              <a:ea typeface="Karla"/>
              <a:cs typeface="Karla"/>
              <a:sym typeface="Karla"/>
            </a:endParaRPr>
          </a:p>
          <a:p>
            <a:pPr algn="ctr">
              <a:buClr>
                <a:schemeClr val="dk1"/>
              </a:buClr>
              <a:buSzPts val="1100"/>
            </a:pPr>
            <a:endParaRPr lang="fr-CH" sz="4000" dirty="0" smtClean="0">
              <a:solidFill>
                <a:srgbClr val="53585F"/>
              </a:solidFill>
              <a:latin typeface="Karla"/>
              <a:ea typeface="Karla"/>
              <a:cs typeface="Karla"/>
              <a:sym typeface="Karla"/>
            </a:endParaRPr>
          </a:p>
          <a:p>
            <a:pPr algn="ctr">
              <a:buClr>
                <a:schemeClr val="dk1"/>
              </a:buClr>
              <a:buSzPts val="1100"/>
            </a:pPr>
            <a:r>
              <a:rPr lang="fr-CH" sz="4000" dirty="0">
                <a:solidFill>
                  <a:srgbClr val="53585F"/>
                </a:solidFill>
                <a:latin typeface="Karla"/>
                <a:ea typeface="Karla"/>
                <a:cs typeface="Karla"/>
                <a:sym typeface="Karla"/>
                <a:hlinkClick r:id="rId3"/>
              </a:rPr>
              <a:t>https://my.sendinblue.com/dashboard</a:t>
            </a:r>
            <a:r>
              <a:rPr lang="fr-CH" sz="4000" dirty="0" smtClean="0">
                <a:solidFill>
                  <a:srgbClr val="53585F"/>
                </a:solidFill>
                <a:latin typeface="Karla"/>
                <a:ea typeface="Karla"/>
                <a:cs typeface="Karla"/>
                <a:sym typeface="Karla"/>
                <a:hlinkClick r:id="rId3"/>
              </a:rPr>
              <a:t>/</a:t>
            </a:r>
            <a:r>
              <a:rPr lang="fr-CH" sz="4000" dirty="0" smtClean="0">
                <a:solidFill>
                  <a:srgbClr val="53585F"/>
                </a:solidFill>
                <a:latin typeface="Karla"/>
                <a:ea typeface="Karla"/>
                <a:cs typeface="Karla"/>
                <a:sym typeface="Karla"/>
              </a:rPr>
              <a:t> </a:t>
            </a:r>
            <a:r>
              <a:rPr lang="fr-CH" sz="4000" dirty="0" smtClean="0">
                <a:solidFill>
                  <a:srgbClr val="53585F"/>
                </a:solidFill>
                <a:latin typeface="Karla"/>
                <a:ea typeface="Karla"/>
                <a:cs typeface="Karla"/>
                <a:sym typeface="Karla"/>
                <a:hlinkClick r:id="rId4"/>
              </a:rPr>
              <a:t>John.dudi@gmail.com</a:t>
            </a:r>
            <a:endParaRPr lang="fr-CH" sz="4000" dirty="0" smtClean="0">
              <a:solidFill>
                <a:srgbClr val="53585F"/>
              </a:solidFill>
              <a:latin typeface="Karla"/>
              <a:ea typeface="Karla"/>
              <a:cs typeface="Karla"/>
              <a:sym typeface="Karla"/>
            </a:endParaRPr>
          </a:p>
          <a:p>
            <a:pPr algn="ctr">
              <a:buClr>
                <a:schemeClr val="dk1"/>
              </a:buClr>
              <a:buSzPts val="1100"/>
            </a:pPr>
            <a:r>
              <a:rPr lang="fr-CH" sz="4000" dirty="0" smtClean="0">
                <a:solidFill>
                  <a:srgbClr val="53585F"/>
                </a:solidFill>
                <a:latin typeface="Karla"/>
                <a:ea typeface="Karla"/>
                <a:cs typeface="Karla"/>
                <a:sym typeface="Karla"/>
              </a:rPr>
              <a:t>Procab1+</a:t>
            </a:r>
          </a:p>
          <a:p>
            <a:pPr algn="ctr">
              <a:buClr>
                <a:schemeClr val="dk1"/>
              </a:buClr>
              <a:buSzPts val="1100"/>
            </a:pPr>
            <a:endParaRPr lang="fr-CH" sz="4000" dirty="0" smtClean="0">
              <a:solidFill>
                <a:srgbClr val="53585F"/>
              </a:solidFill>
              <a:latin typeface="Karla"/>
              <a:ea typeface="Karla"/>
              <a:cs typeface="Karla"/>
              <a:sym typeface="Karla"/>
            </a:endParaRPr>
          </a:p>
          <a:p>
            <a:pPr algn="ctr">
              <a:buClr>
                <a:schemeClr val="dk1"/>
              </a:buClr>
              <a:buSzPts val="1100"/>
            </a:pPr>
            <a:endParaRPr lang="fr-CH" sz="4000" dirty="0">
              <a:solidFill>
                <a:srgbClr val="53585F"/>
              </a:solidFill>
              <a:latin typeface="Karla"/>
              <a:ea typeface="Karla"/>
              <a:cs typeface="Karla"/>
              <a:sym typeface="Karla"/>
            </a:endParaRPr>
          </a:p>
          <a:p>
            <a:pPr algn="ctr">
              <a:buClr>
                <a:schemeClr val="dk1"/>
              </a:buClr>
              <a:buSzPts val="1100"/>
            </a:pPr>
            <a:r>
              <a:rPr lang="fr-CH" sz="4000" dirty="0" smtClean="0">
                <a:solidFill>
                  <a:srgbClr val="53585F"/>
                </a:solidFill>
                <a:latin typeface="Karla"/>
                <a:ea typeface="Karla"/>
                <a:cs typeface="Karla"/>
                <a:sym typeface="Karla"/>
              </a:rPr>
              <a:t>Automation (+)</a:t>
            </a:r>
          </a:p>
          <a:p>
            <a:pPr algn="ctr">
              <a:buClr>
                <a:schemeClr val="dk1"/>
              </a:buClr>
              <a:buSzPts val="1100"/>
            </a:pPr>
            <a:r>
              <a:rPr lang="fr-CH" sz="4000" dirty="0" smtClean="0">
                <a:solidFill>
                  <a:srgbClr val="53585F"/>
                </a:solidFill>
                <a:latin typeface="Karla"/>
                <a:ea typeface="Karla"/>
                <a:cs typeface="Karla"/>
                <a:sym typeface="Karla"/>
              </a:rPr>
              <a:t>Newsletters (+++)</a:t>
            </a:r>
          </a:p>
          <a:p>
            <a:pPr algn="ctr">
              <a:buClr>
                <a:schemeClr val="dk1"/>
              </a:buClr>
              <a:buSzPts val="1100"/>
            </a:pPr>
            <a:endParaRPr lang="fr-CH" sz="4000" dirty="0">
              <a:solidFill>
                <a:srgbClr val="53585F"/>
              </a:solidFill>
              <a:latin typeface="Karla"/>
              <a:ea typeface="Karla"/>
              <a:cs typeface="Karla"/>
              <a:sym typeface="Karla"/>
            </a:endParaRPr>
          </a:p>
        </p:txBody>
      </p:sp>
      <p:sp>
        <p:nvSpPr>
          <p:cNvPr id="2" name="Rectangle 1"/>
          <p:cNvSpPr/>
          <p:nvPr/>
        </p:nvSpPr>
        <p:spPr>
          <a:xfrm>
            <a:off x="12074820" y="6704112"/>
            <a:ext cx="234360" cy="307777"/>
          </a:xfrm>
          <a:prstGeom prst="rect">
            <a:avLst/>
          </a:prstGeom>
        </p:spPr>
        <p:txBody>
          <a:bodyPr wrap="none">
            <a:spAutoFit/>
          </a:bodyPr>
          <a:lstStyle/>
          <a:p>
            <a:r>
              <a:rPr lang="fr-CH" dirty="0"/>
              <a:t> </a:t>
            </a:r>
          </a:p>
        </p:txBody>
      </p:sp>
      <p:pic>
        <p:nvPicPr>
          <p:cNvPr id="3" name="Image 2"/>
          <p:cNvPicPr>
            <a:picLocks noChangeAspect="1"/>
          </p:cNvPicPr>
          <p:nvPr/>
        </p:nvPicPr>
        <p:blipFill>
          <a:blip r:embed="rId5"/>
          <a:stretch>
            <a:fillRect/>
          </a:stretch>
        </p:blipFill>
        <p:spPr>
          <a:xfrm>
            <a:off x="12074820" y="-30796"/>
            <a:ext cx="20122315" cy="13469815"/>
          </a:xfrm>
          <a:prstGeom prst="rect">
            <a:avLst/>
          </a:prstGeom>
        </p:spPr>
      </p:pic>
    </p:spTree>
    <p:extLst>
      <p:ext uri="{BB962C8B-B14F-4D97-AF65-F5344CB8AC3E}">
        <p14:creationId xmlns:p14="http://schemas.microsoft.com/office/powerpoint/2010/main" val="3680239936"/>
      </p:ext>
    </p:extLst>
  </p:cSld>
  <p:clrMapOvr>
    <a:masterClrMapping/>
  </p:clrMapOvr>
  <mc:AlternateContent xmlns:mc="http://schemas.openxmlformats.org/markup-compatibility/2006">
    <mc:Choice xmlns:p14="http://schemas.microsoft.com/office/powerpoint/2010/main" Requires="p14">
      <p:transition spd="slow" p14:dur="900">
        <p:fade thruBlk="1"/>
      </p:transition>
    </mc:Choice>
    <mc:Fallback>
      <p:transition spd="slow">
        <p:fade thruBlk="1"/>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Shape 2088"/>
          <p:cNvSpPr txBox="1">
            <a:spLocks noGrp="1"/>
          </p:cNvSpPr>
          <p:nvPr>
            <p:ph type="body" idx="4294967295"/>
          </p:nvPr>
        </p:nvSpPr>
        <p:spPr>
          <a:xfrm>
            <a:off x="685800" y="0"/>
            <a:ext cx="17953892" cy="1143000"/>
          </a:xfrm>
          <a:prstGeom prst="rect">
            <a:avLst/>
          </a:prstGeom>
          <a:noFill/>
          <a:ln>
            <a:noFill/>
          </a:ln>
        </p:spPr>
        <p:txBody>
          <a:bodyPr spcFirstLastPara="1" wrap="square" lIns="50800" tIns="50800" rIns="50800" bIns="50800" anchor="t" anchorCtr="0">
            <a:noAutofit/>
          </a:bodyPr>
          <a:lstStyle/>
          <a:p>
            <a:pPr marL="0" marR="0" lvl="0" indent="0" algn="ctr" rtl="0">
              <a:lnSpc>
                <a:spcPct val="150000"/>
              </a:lnSpc>
              <a:spcBef>
                <a:spcPts val="0"/>
              </a:spcBef>
              <a:spcAft>
                <a:spcPts val="0"/>
              </a:spcAft>
              <a:buClr>
                <a:srgbClr val="EF4949"/>
              </a:buClr>
              <a:buSzPts val="7000"/>
              <a:buFont typeface="Lora"/>
              <a:buNone/>
            </a:pPr>
            <a:r>
              <a:rPr lang="en-US" sz="9600" i="1" dirty="0" err="1" smtClean="0">
                <a:solidFill>
                  <a:srgbClr val="EF4949"/>
                </a:solidFill>
                <a:latin typeface="Lora"/>
                <a:ea typeface="Lora"/>
                <a:cs typeface="Lora"/>
                <a:sym typeface="Lora"/>
              </a:rPr>
              <a:t>Quelle</a:t>
            </a:r>
            <a:r>
              <a:rPr lang="en-US" sz="9600" i="1" dirty="0" smtClean="0">
                <a:solidFill>
                  <a:srgbClr val="EF4949"/>
                </a:solidFill>
                <a:latin typeface="Lora"/>
                <a:ea typeface="Lora"/>
                <a:cs typeface="Lora"/>
                <a:sym typeface="Lora"/>
              </a:rPr>
              <a:t> solution </a:t>
            </a:r>
            <a:r>
              <a:rPr lang="en-US" sz="9600" i="1" dirty="0" err="1" smtClean="0">
                <a:solidFill>
                  <a:srgbClr val="EF4949"/>
                </a:solidFill>
                <a:latin typeface="Lora"/>
                <a:ea typeface="Lora"/>
                <a:cs typeface="Lora"/>
                <a:sym typeface="Lora"/>
              </a:rPr>
              <a:t>choisir</a:t>
            </a:r>
            <a:r>
              <a:rPr lang="en-US" sz="9600" i="1" dirty="0" smtClean="0">
                <a:solidFill>
                  <a:srgbClr val="EF4949"/>
                </a:solidFill>
                <a:latin typeface="Lora"/>
                <a:ea typeface="Lora"/>
                <a:cs typeface="Lora"/>
                <a:sym typeface="Lora"/>
              </a:rPr>
              <a:t>?</a:t>
            </a:r>
            <a:endParaRPr sz="9600" b="0" i="1" u="none" strike="noStrike" cap="none" dirty="0">
              <a:solidFill>
                <a:srgbClr val="EF4949"/>
              </a:solidFill>
              <a:latin typeface="Lora"/>
              <a:ea typeface="Lora"/>
              <a:cs typeface="Lora"/>
              <a:sym typeface="Lora"/>
            </a:endParaRPr>
          </a:p>
        </p:txBody>
      </p:sp>
      <p:sp>
        <p:nvSpPr>
          <p:cNvPr id="4" name="Shape 2103"/>
          <p:cNvSpPr txBox="1">
            <a:spLocks/>
          </p:cNvSpPr>
          <p:nvPr/>
        </p:nvSpPr>
        <p:spPr>
          <a:xfrm>
            <a:off x="1504216" y="2830785"/>
            <a:ext cx="21654721" cy="8981680"/>
          </a:xfrm>
          <a:prstGeom prst="rect">
            <a:avLst/>
          </a:prstGeom>
          <a:noFill/>
          <a:ln>
            <a:noFill/>
          </a:ln>
        </p:spPr>
        <p:txBody>
          <a:bodyPr spcFirstLastPara="1" wrap="square" lIns="50800" tIns="50800" rIns="50800" bIns="50800" numCol="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CH" sz="2400" b="1" dirty="0" smtClean="0"/>
              <a:t>Envoyer </a:t>
            </a:r>
            <a:r>
              <a:rPr lang="fr-CH" sz="2400" b="1" dirty="0"/>
              <a:t>un email à un contact directement.</a:t>
            </a:r>
          </a:p>
          <a:p>
            <a:r>
              <a:rPr lang="fr-CH" sz="2400" dirty="0"/>
              <a:t>Agile CRM</a:t>
            </a:r>
          </a:p>
          <a:p>
            <a:r>
              <a:rPr lang="fr-CH" sz="2400" dirty="0"/>
              <a:t>  </a:t>
            </a:r>
          </a:p>
          <a:p>
            <a:endParaRPr lang="fr-CH" sz="2400" b="1" dirty="0" smtClean="0"/>
          </a:p>
          <a:p>
            <a:r>
              <a:rPr lang="fr-CH" sz="2400" b="1" dirty="0" smtClean="0"/>
              <a:t>Landing </a:t>
            </a:r>
            <a:r>
              <a:rPr lang="fr-CH" sz="2400" b="1" dirty="0"/>
              <a:t>page:</a:t>
            </a:r>
          </a:p>
          <a:p>
            <a:r>
              <a:rPr lang="fr-CH" sz="2400" dirty="0"/>
              <a:t>Agile CRM</a:t>
            </a:r>
          </a:p>
          <a:p>
            <a:r>
              <a:rPr lang="fr-CH" sz="2400" dirty="0"/>
              <a:t>Lead Fox</a:t>
            </a:r>
          </a:p>
          <a:p>
            <a:r>
              <a:rPr lang="fr-CH" sz="2400" dirty="0"/>
              <a:t/>
            </a:r>
            <a:br>
              <a:rPr lang="fr-CH" sz="2400" dirty="0"/>
            </a:br>
            <a:endParaRPr lang="fr-CH" sz="2400" dirty="0"/>
          </a:p>
          <a:p>
            <a:r>
              <a:rPr lang="fr-CH" sz="2400" dirty="0"/>
              <a:t/>
            </a:r>
            <a:br>
              <a:rPr lang="fr-CH" sz="2400" dirty="0"/>
            </a:br>
            <a:r>
              <a:rPr lang="fr-CH" sz="2400" b="1" dirty="0" err="1" smtClean="0"/>
              <a:t>Popup</a:t>
            </a:r>
            <a:r>
              <a:rPr lang="fr-CH" sz="2400" b="1" dirty="0" smtClean="0"/>
              <a:t> </a:t>
            </a:r>
            <a:r>
              <a:rPr lang="fr-CH" sz="2400" b="1" dirty="0"/>
              <a:t>page:</a:t>
            </a:r>
          </a:p>
          <a:p>
            <a:r>
              <a:rPr lang="fr-CH" sz="2400" dirty="0"/>
              <a:t>Lead Fox </a:t>
            </a:r>
            <a:r>
              <a:rPr lang="fr-CH" sz="2400" dirty="0" smtClean="0"/>
              <a:t>(+)</a:t>
            </a:r>
            <a:r>
              <a:rPr lang="fr-CH" sz="2400" dirty="0"/>
              <a:t/>
            </a:r>
            <a:br>
              <a:rPr lang="fr-CH" sz="2400" dirty="0"/>
            </a:br>
            <a:r>
              <a:rPr lang="fr-CH" sz="2400" dirty="0" smtClean="0"/>
              <a:t>Agile </a:t>
            </a:r>
            <a:r>
              <a:rPr lang="fr-CH" sz="2400" dirty="0"/>
              <a:t>CRM </a:t>
            </a:r>
            <a:r>
              <a:rPr lang="fr-CH" sz="2400" dirty="0" smtClean="0"/>
              <a:t>(-)</a:t>
            </a:r>
            <a:endParaRPr lang="fr-CH" sz="2400" dirty="0"/>
          </a:p>
          <a:p>
            <a:r>
              <a:rPr lang="fr-CH" sz="2400" dirty="0"/>
              <a:t/>
            </a:r>
            <a:br>
              <a:rPr lang="fr-CH" sz="2400" dirty="0"/>
            </a:br>
            <a:endParaRPr lang="fr-CH" sz="2400" dirty="0"/>
          </a:p>
          <a:p>
            <a:r>
              <a:rPr lang="fr-CH" sz="2400" b="1" dirty="0" smtClean="0"/>
              <a:t>Automation:</a:t>
            </a:r>
          </a:p>
          <a:p>
            <a:r>
              <a:rPr lang="fr-CH" sz="2400" dirty="0" smtClean="0"/>
              <a:t>Agile CRM (+)</a:t>
            </a:r>
          </a:p>
          <a:p>
            <a:r>
              <a:rPr lang="fr-CH" sz="2400" dirty="0" smtClean="0"/>
              <a:t>Lead Fox  (+)</a:t>
            </a:r>
            <a:endParaRPr lang="fr-CH" sz="2400" dirty="0"/>
          </a:p>
          <a:p>
            <a:r>
              <a:rPr lang="fr-CH" sz="2400" dirty="0" err="1"/>
              <a:t>SendInblue</a:t>
            </a:r>
            <a:r>
              <a:rPr lang="fr-CH" sz="2400" dirty="0"/>
              <a:t> </a:t>
            </a:r>
            <a:r>
              <a:rPr lang="fr-CH" sz="2400" dirty="0" smtClean="0"/>
              <a:t>(-)</a:t>
            </a:r>
            <a:endParaRPr lang="fr-CH" sz="2400" dirty="0"/>
          </a:p>
          <a:p>
            <a:r>
              <a:rPr lang="fr-CH" sz="2400" dirty="0"/>
              <a:t/>
            </a:r>
            <a:br>
              <a:rPr lang="fr-CH" sz="2400" dirty="0"/>
            </a:br>
            <a:endParaRPr lang="fr-CH" sz="2400" dirty="0"/>
          </a:p>
          <a:p>
            <a:endParaRPr lang="fr-CH" sz="2400" dirty="0"/>
          </a:p>
          <a:p>
            <a:r>
              <a:rPr lang="fr-CH" sz="2400" b="1" dirty="0"/>
              <a:t>Éditeur de newsletter drag and drop:</a:t>
            </a:r>
            <a:r>
              <a:rPr lang="fr-CH" sz="2400" dirty="0"/>
              <a:t/>
            </a:r>
            <a:br>
              <a:rPr lang="fr-CH" sz="2400" dirty="0"/>
            </a:br>
            <a:r>
              <a:rPr lang="fr-CH" sz="2400" dirty="0" err="1" smtClean="0"/>
              <a:t>Sendinblue</a:t>
            </a:r>
            <a:r>
              <a:rPr lang="fr-CH" sz="2400" dirty="0" smtClean="0"/>
              <a:t> (++)</a:t>
            </a:r>
            <a:endParaRPr lang="fr-CH" sz="2400" dirty="0"/>
          </a:p>
          <a:p>
            <a:r>
              <a:rPr lang="fr-CH" sz="2400" dirty="0" err="1" smtClean="0"/>
              <a:t>Leadfox</a:t>
            </a:r>
            <a:r>
              <a:rPr lang="fr-CH" sz="2400" dirty="0" smtClean="0"/>
              <a:t>  (+)</a:t>
            </a:r>
          </a:p>
          <a:p>
            <a:r>
              <a:rPr lang="fr-CH" sz="2400" dirty="0" smtClean="0"/>
              <a:t>Agile CRM (--)</a:t>
            </a:r>
            <a:endParaRPr lang="fr-CH" sz="2400" dirty="0"/>
          </a:p>
          <a:p>
            <a:r>
              <a:rPr lang="fr-CH" sz="2400" dirty="0"/>
              <a:t/>
            </a:r>
            <a:br>
              <a:rPr lang="fr-CH" sz="2400" dirty="0"/>
            </a:br>
            <a:endParaRPr lang="fr-CH" sz="2400" dirty="0"/>
          </a:p>
          <a:p>
            <a:r>
              <a:rPr lang="fr-CH" sz="2400" b="1" dirty="0"/>
              <a:t>Tâches:</a:t>
            </a:r>
          </a:p>
          <a:p>
            <a:r>
              <a:rPr lang="fr-CH" sz="2400" dirty="0"/>
              <a:t>Agile </a:t>
            </a:r>
            <a:r>
              <a:rPr lang="fr-CH" sz="2400" dirty="0" smtClean="0"/>
              <a:t>CRM</a:t>
            </a:r>
            <a:r>
              <a:rPr lang="fr-CH" sz="2400" dirty="0"/>
              <a:t/>
            </a:r>
            <a:br>
              <a:rPr lang="fr-CH" sz="2400" dirty="0"/>
            </a:br>
            <a:endParaRPr lang="fr-CH" sz="2400" dirty="0" smtClean="0"/>
          </a:p>
          <a:p>
            <a:endParaRPr lang="fr-CH" sz="2400" dirty="0"/>
          </a:p>
          <a:p>
            <a:r>
              <a:rPr lang="fr-CH" sz="2400" b="1" dirty="0"/>
              <a:t>Calendrier:</a:t>
            </a:r>
          </a:p>
          <a:p>
            <a:r>
              <a:rPr lang="fr-CH" sz="2400" dirty="0"/>
              <a:t>Agile CRM</a:t>
            </a:r>
            <a:br>
              <a:rPr lang="fr-CH" sz="2400" dirty="0"/>
            </a:br>
            <a:endParaRPr lang="fr-CH" sz="2400" dirty="0" smtClean="0"/>
          </a:p>
          <a:p>
            <a:endParaRPr lang="fr-CH" sz="2400" dirty="0"/>
          </a:p>
          <a:p>
            <a:r>
              <a:rPr lang="fr-CH" sz="2400" b="1" dirty="0" smtClean="0"/>
              <a:t>Score</a:t>
            </a:r>
            <a:r>
              <a:rPr lang="fr-CH" sz="2400" b="1" dirty="0"/>
              <a:t>:</a:t>
            </a:r>
          </a:p>
          <a:p>
            <a:r>
              <a:rPr lang="fr-CH" sz="2400" dirty="0"/>
              <a:t>Agile CRM</a:t>
            </a:r>
            <a:br>
              <a:rPr lang="fr-CH" sz="2400" dirty="0"/>
            </a:br>
            <a:endParaRPr lang="fr-CH" sz="2400" dirty="0"/>
          </a:p>
          <a:p>
            <a:endParaRPr lang="fr-CH" sz="2400" b="1" dirty="0"/>
          </a:p>
          <a:p>
            <a:r>
              <a:rPr lang="fr-CH" sz="2400" b="1" dirty="0" smtClean="0"/>
              <a:t>Système </a:t>
            </a:r>
            <a:r>
              <a:rPr lang="fr-CH" sz="2400" b="1" dirty="0"/>
              <a:t>de tags</a:t>
            </a:r>
          </a:p>
          <a:p>
            <a:r>
              <a:rPr lang="fr-CH" sz="2400" dirty="0"/>
              <a:t>Agile </a:t>
            </a:r>
            <a:r>
              <a:rPr lang="fr-CH" sz="2400" dirty="0" smtClean="0"/>
              <a:t>CRM</a:t>
            </a:r>
          </a:p>
          <a:p>
            <a:endParaRPr lang="fr-CH" sz="2400" dirty="0" smtClean="0"/>
          </a:p>
          <a:p>
            <a:endParaRPr lang="fr-CH" sz="2400" dirty="0" smtClean="0"/>
          </a:p>
          <a:p>
            <a:r>
              <a:rPr lang="fr-CH" sz="2400" b="1" dirty="0" smtClean="0"/>
              <a:t>Enrichissement des champs clients</a:t>
            </a:r>
            <a:endParaRPr lang="fr-CH" sz="2400" b="1" dirty="0"/>
          </a:p>
          <a:p>
            <a:r>
              <a:rPr lang="fr-CH" sz="2400" dirty="0"/>
              <a:t>Agile </a:t>
            </a:r>
            <a:r>
              <a:rPr lang="fr-CH" sz="2400" dirty="0" smtClean="0"/>
              <a:t>CRM (++)</a:t>
            </a:r>
          </a:p>
          <a:p>
            <a:r>
              <a:rPr lang="fr-CH" sz="2400" dirty="0" err="1" smtClean="0"/>
              <a:t>SendInBlue</a:t>
            </a:r>
            <a:r>
              <a:rPr lang="fr-CH" sz="2400" dirty="0" smtClean="0"/>
              <a:t> (-)</a:t>
            </a:r>
          </a:p>
          <a:p>
            <a:r>
              <a:rPr lang="fr-CH" sz="2400" dirty="0" smtClean="0"/>
              <a:t>Lead fox (-)</a:t>
            </a:r>
          </a:p>
          <a:p>
            <a:endParaRPr lang="fr-CH" sz="2400" dirty="0"/>
          </a:p>
          <a:p>
            <a:endParaRPr lang="fr-CH" sz="2400" dirty="0" smtClean="0"/>
          </a:p>
          <a:p>
            <a:endParaRPr lang="fr-CH" sz="2400" dirty="0" smtClean="0"/>
          </a:p>
          <a:p>
            <a:endParaRPr lang="fr-CH" sz="2400" dirty="0"/>
          </a:p>
          <a:p>
            <a:endParaRPr lang="fr-CH" sz="2400" dirty="0" smtClean="0"/>
          </a:p>
          <a:p>
            <a:r>
              <a:rPr lang="fr-CH" sz="2400" b="1" dirty="0" smtClean="0"/>
              <a:t>Nos conseils:</a:t>
            </a:r>
            <a:endParaRPr lang="fr-CH" sz="2400" b="1" dirty="0"/>
          </a:p>
          <a:p>
            <a:endParaRPr lang="fr-CH" sz="2400" dirty="0" smtClean="0"/>
          </a:p>
          <a:p>
            <a:r>
              <a:rPr lang="fr-CH" sz="2400" b="1" dirty="0" smtClean="0">
                <a:solidFill>
                  <a:srgbClr val="EF4949"/>
                </a:solidFill>
              </a:rPr>
              <a:t>Remplacer un CRM avec automation:</a:t>
            </a:r>
            <a:r>
              <a:rPr lang="fr-CH" sz="2400" dirty="0" smtClean="0">
                <a:solidFill>
                  <a:srgbClr val="EF4949"/>
                </a:solidFill>
              </a:rPr>
              <a:t> </a:t>
            </a:r>
            <a:r>
              <a:rPr lang="fr-CH" sz="2400" dirty="0" smtClean="0"/>
              <a:t>AGILECRM</a:t>
            </a:r>
          </a:p>
          <a:p>
            <a:r>
              <a:rPr lang="fr-CH" sz="2400" b="1" dirty="0" smtClean="0">
                <a:solidFill>
                  <a:srgbClr val="EF4949"/>
                </a:solidFill>
              </a:rPr>
              <a:t>Uniquement newsletters</a:t>
            </a:r>
            <a:r>
              <a:rPr lang="fr-CH" sz="2400" dirty="0" smtClean="0"/>
              <a:t>: </a:t>
            </a:r>
            <a:r>
              <a:rPr lang="fr-CH" sz="2400" dirty="0" err="1" smtClean="0"/>
              <a:t>SendInBlue</a:t>
            </a:r>
            <a:r>
              <a:rPr lang="fr-CH" sz="2400" dirty="0" smtClean="0"/>
              <a:t/>
            </a:r>
            <a:br>
              <a:rPr lang="fr-CH" sz="2400" dirty="0" smtClean="0"/>
            </a:br>
            <a:r>
              <a:rPr lang="fr-CH" sz="2400" b="1" dirty="0" smtClean="0">
                <a:solidFill>
                  <a:srgbClr val="EF4949"/>
                </a:solidFill>
              </a:rPr>
              <a:t>Générer des leads et newsletter</a:t>
            </a:r>
            <a:r>
              <a:rPr lang="fr-CH" sz="2400" dirty="0" smtClean="0"/>
              <a:t>: </a:t>
            </a:r>
            <a:r>
              <a:rPr lang="fr-CH" sz="2400" dirty="0" err="1" smtClean="0"/>
              <a:t>LeadFox</a:t>
            </a:r>
            <a:endParaRPr lang="fr-CH" sz="2400" dirty="0" smtClean="0"/>
          </a:p>
          <a:p>
            <a:endParaRPr lang="fr-CH" sz="2400" dirty="0"/>
          </a:p>
          <a:p>
            <a:endParaRPr lang="fr-CH" sz="2400" dirty="0"/>
          </a:p>
          <a:p>
            <a:r>
              <a:rPr lang="fr-CH" sz="2400" dirty="0" err="1" smtClean="0"/>
              <a:t>AgileCRM</a:t>
            </a:r>
            <a:r>
              <a:rPr lang="fr-CH" sz="2400" dirty="0" smtClean="0"/>
              <a:t> est un vrai couteau suisse qui est assez bon partout, mais parfait nulle part. Son cœur est avant tout CRM avec un puissant moteur d’automation. La partie newsletter est fonctionnelle mais peu intuitive. </a:t>
            </a:r>
          </a:p>
          <a:p>
            <a:endParaRPr lang="fr-CH" sz="2400" dirty="0"/>
          </a:p>
          <a:p>
            <a:r>
              <a:rPr lang="fr-CH" sz="2400" dirty="0" err="1" smtClean="0"/>
              <a:t>SendInBlue</a:t>
            </a:r>
            <a:r>
              <a:rPr lang="fr-CH" sz="2400" dirty="0" smtClean="0"/>
              <a:t> est un brillant outil de newsletter avec des fonctionnalités d’automation basiques</a:t>
            </a:r>
          </a:p>
          <a:p>
            <a:endParaRPr lang="fr-CH" sz="2400" dirty="0"/>
          </a:p>
          <a:p>
            <a:r>
              <a:rPr lang="fr-CH" sz="2400" dirty="0" err="1" smtClean="0"/>
              <a:t>LeadFox</a:t>
            </a:r>
            <a:r>
              <a:rPr lang="fr-CH" sz="2400" dirty="0" smtClean="0"/>
              <a:t> est un formidable outil de génération de leads pour un site web. Il est bon pour les newsletters mais ne replace aucunement un CRM. </a:t>
            </a:r>
            <a:endParaRPr lang="fr-CH" sz="2400" dirty="0"/>
          </a:p>
          <a:p>
            <a:endParaRPr lang="fr-CH" sz="2400" dirty="0"/>
          </a:p>
          <a:p>
            <a:pPr algn="ctr">
              <a:buClr>
                <a:schemeClr val="dk1"/>
              </a:buClr>
              <a:buSzPts val="1100"/>
            </a:pPr>
            <a:endParaRPr lang="fr-CH" sz="2400" dirty="0">
              <a:solidFill>
                <a:srgbClr val="53585F"/>
              </a:solidFill>
              <a:latin typeface="Karla"/>
              <a:ea typeface="Karla"/>
              <a:cs typeface="Karla"/>
              <a:sym typeface="Karla"/>
            </a:endParaRPr>
          </a:p>
        </p:txBody>
      </p:sp>
      <p:sp>
        <p:nvSpPr>
          <p:cNvPr id="2" name="Rectangle 1"/>
          <p:cNvSpPr/>
          <p:nvPr/>
        </p:nvSpPr>
        <p:spPr>
          <a:xfrm>
            <a:off x="12074820" y="6704112"/>
            <a:ext cx="234360" cy="307777"/>
          </a:xfrm>
          <a:prstGeom prst="rect">
            <a:avLst/>
          </a:prstGeom>
        </p:spPr>
        <p:txBody>
          <a:bodyPr wrap="none">
            <a:spAutoFit/>
          </a:bodyPr>
          <a:lstStyle/>
          <a:p>
            <a:r>
              <a:rPr lang="fr-CH" dirty="0"/>
              <a:t> </a:t>
            </a:r>
          </a:p>
        </p:txBody>
      </p:sp>
    </p:spTree>
    <p:extLst>
      <p:ext uri="{BB962C8B-B14F-4D97-AF65-F5344CB8AC3E}">
        <p14:creationId xmlns:p14="http://schemas.microsoft.com/office/powerpoint/2010/main" val="780740730"/>
      </p:ext>
    </p:extLst>
  </p:cSld>
  <p:clrMapOvr>
    <a:masterClrMapping/>
  </p:clrMapOvr>
  <mc:AlternateContent xmlns:mc="http://schemas.openxmlformats.org/markup-compatibility/2006">
    <mc:Choice xmlns:p14="http://schemas.microsoft.com/office/powerpoint/2010/main" Requires="p14">
      <p:transition spd="slow" p14:dur="900">
        <p:fade thruBlk="1"/>
      </p:transition>
    </mc:Choice>
    <mc:Fallback>
      <p:transition spd="slow">
        <p:fade thruBlk="1"/>
      </p:transition>
    </mc:Fallback>
  </mc:AlternateContent>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EF4949"/>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86</Words>
  <Application>Microsoft Office PowerPoint</Application>
  <PresentationFormat>Personnalisé</PresentationFormat>
  <Paragraphs>106</Paragraphs>
  <Slides>6</Slides>
  <Notes>6</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6</vt:i4>
      </vt:variant>
    </vt:vector>
  </HeadingPairs>
  <TitlesOfParts>
    <vt:vector size="15" baseType="lpstr">
      <vt:lpstr>Arial</vt:lpstr>
      <vt:lpstr>Source Sans Pro ExtraLight</vt:lpstr>
      <vt:lpstr>Helvetica Neue</vt:lpstr>
      <vt:lpstr>Karla</vt:lpstr>
      <vt:lpstr>Roboto</vt:lpstr>
      <vt:lpstr>Lora</vt:lpstr>
      <vt:lpstr>Montserrat</vt:lpstr>
      <vt:lpstr>White</vt:lpstr>
      <vt:lpstr>White</vt:lpstr>
      <vt:lpstr>Hello. We are procab. &amp; we love web. </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laurent</dc:creator>
  <cp:lastModifiedBy>berlovan</cp:lastModifiedBy>
  <cp:revision>39</cp:revision>
  <dcterms:modified xsi:type="dcterms:W3CDTF">2018-05-01T11:51:57Z</dcterms:modified>
</cp:coreProperties>
</file>